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03" r:id="rId4"/>
    <p:sldId id="309" r:id="rId5"/>
    <p:sldId id="308" r:id="rId6"/>
    <p:sldId id="258" r:id="rId7"/>
    <p:sldId id="272" r:id="rId8"/>
    <p:sldId id="269" r:id="rId9"/>
    <p:sldId id="275" r:id="rId10"/>
    <p:sldId id="277" r:id="rId11"/>
    <p:sldId id="304" r:id="rId12"/>
    <p:sldId id="259" r:id="rId13"/>
    <p:sldId id="301" r:id="rId14"/>
    <p:sldId id="302" r:id="rId15"/>
    <p:sldId id="270" r:id="rId16"/>
    <p:sldId id="290" r:id="rId17"/>
    <p:sldId id="289" r:id="rId18"/>
    <p:sldId id="260" r:id="rId19"/>
    <p:sldId id="262" r:id="rId20"/>
    <p:sldId id="263" r:id="rId21"/>
    <p:sldId id="266" r:id="rId22"/>
    <p:sldId id="267" r:id="rId23"/>
    <p:sldId id="294" r:id="rId24"/>
    <p:sldId id="26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55D"/>
    <a:srgbClr val="AF76B0"/>
    <a:srgbClr val="4459A8"/>
    <a:srgbClr val="FCC283"/>
    <a:srgbClr val="EB8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6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580033335249079E-4"/>
          <c:y val="3.6160704400891835E-2"/>
          <c:w val="0.99939978159664344"/>
          <c:h val="0.870417569529217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模板</c:v>
                </c:pt>
              </c:strCache>
            </c:strRef>
          </c:tx>
          <c:spPr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/>
                </a:gs>
              </a:gsLst>
              <a:lin ang="3000000" scaled="0"/>
            </a:gradFill>
            <a:ln>
              <a:noFill/>
            </a:ln>
            <a:effectLst>
              <a:outerShdw blurRad="292100" dist="38100" dir="2700000" algn="tl" rotWithShape="0">
                <a:schemeClr val="accent1">
                  <a:lumMod val="60000"/>
                  <a:lumOff val="40000"/>
                  <a:alpha val="74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1.4</c:v>
                </c:pt>
                <c:pt idx="1">
                  <c:v>2.1</c:v>
                </c:pt>
                <c:pt idx="2">
                  <c:v>1.6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ED6-4AC1-BB21-D4080E8230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定制</c:v>
                </c:pt>
              </c:strCache>
            </c:strRef>
          </c:tx>
          <c:spPr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0">
                  <a:schemeClr val="accent2"/>
                </a:gs>
              </a:gsLst>
              <a:lin ang="3000000" scaled="0"/>
            </a:gradFill>
            <a:ln>
              <a:noFill/>
            </a:ln>
            <a:effectLst>
              <a:outerShdw blurRad="292100" dist="38100" dir="2700000" algn="tl" rotWithShape="0">
                <a:schemeClr val="accent2">
                  <a:lumMod val="60000"/>
                  <a:lumOff val="40000"/>
                  <a:alpha val="73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ED6-4AC1-BB21-D4080E8230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课程</c:v>
                </c:pt>
              </c:strCache>
            </c:strRef>
          </c:tx>
          <c:spPr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54000" dist="38100" dir="2700000" algn="tl" rotWithShape="0">
                <a:schemeClr val="accent3">
                  <a:lumMod val="60000"/>
                  <a:lumOff val="40000"/>
                  <a:alpha val="73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3.6</c:v>
                </c:pt>
                <c:pt idx="1">
                  <c:v>2.8</c:v>
                </c:pt>
                <c:pt idx="2">
                  <c:v>4.3</c:v>
                </c:pt>
                <c:pt idx="3">
                  <c:v>2.9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D6-4AC1-BB21-D4080E82301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46"/>
        <c:overlap val="-79"/>
        <c:axId val="954559424"/>
        <c:axId val="954556160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增长率</c:v>
                </c:pt>
              </c:strCache>
            </c:strRef>
          </c:tx>
          <c:spPr>
            <a:ln w="254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0.2</c:v>
                </c:pt>
                <c:pt idx="1">
                  <c:v>0.45</c:v>
                </c:pt>
                <c:pt idx="2">
                  <c:v>0.3</c:v>
                </c:pt>
                <c:pt idx="3">
                  <c:v>0.6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8ED6-4AC1-BB21-D4080E82301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54556704"/>
        <c:axId val="954557792"/>
      </c:lineChart>
      <c:catAx>
        <c:axId val="9545594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54556160"/>
        <c:crosses val="autoZero"/>
        <c:auto val="1"/>
        <c:lblAlgn val="ctr"/>
        <c:lblOffset val="100"/>
        <c:noMultiLvlLbl val="0"/>
      </c:catAx>
      <c:valAx>
        <c:axId val="954556160"/>
        <c:scaling>
          <c:orientation val="minMax"/>
          <c:max val="10"/>
        </c:scaling>
        <c:delete val="1"/>
        <c:axPos val="l"/>
        <c:numFmt formatCode="General" sourceLinked="1"/>
        <c:majorTickMark val="out"/>
        <c:minorTickMark val="none"/>
        <c:tickLblPos val="none"/>
        <c:crossAx val="954559424"/>
        <c:crosses val="autoZero"/>
        <c:crossBetween val="between"/>
        <c:majorUnit val="1"/>
      </c:valAx>
      <c:valAx>
        <c:axId val="954557792"/>
        <c:scaling>
          <c:orientation val="minMax"/>
          <c:max val="0.70000000000000007"/>
          <c:min val="0"/>
        </c:scaling>
        <c:delete val="1"/>
        <c:axPos val="r"/>
        <c:numFmt formatCode="0%" sourceLinked="1"/>
        <c:majorTickMark val="out"/>
        <c:minorTickMark val="none"/>
        <c:tickLblPos val="none"/>
        <c:crossAx val="954556704"/>
        <c:crosses val="max"/>
        <c:crossBetween val="between"/>
      </c:valAx>
      <c:catAx>
        <c:axId val="954556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545577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18-41D3-992C-2940D566AF29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18-41D3-992C-2940D566AF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空隙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3518-41D3-992C-2940D566AF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3518-41D3-992C-2940D566AF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数据2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518-41D3-992C-2940D566AF29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3518-41D3-992C-2940D566AF2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空隙2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3518-41D3-992C-2940D566AF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3518-41D3-992C-2940D566AF2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数据3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3518-41D3-992C-2940D566AF29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Sheet1!$F$2:$F$3</c:f>
              <c:numCache>
                <c:formatCode>0%</c:formatCode>
                <c:ptCount val="2"/>
                <c:pt idx="0">
                  <c:v>0.7</c:v>
                </c:pt>
                <c:pt idx="1">
                  <c:v>0.30000000000000004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3518-41D3-992C-2940D566AF2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空隙3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3518-41D3-992C-2940D566AF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3518-41D3-992C-2940D566AF29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数据4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3518-41D3-992C-2940D566AF29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Sheet1!$H$2:$H$3</c:f>
              <c:numCache>
                <c:formatCode>0%</c:formatCode>
                <c:ptCount val="2"/>
                <c:pt idx="0">
                  <c:v>0.8</c:v>
                </c:pt>
                <c:pt idx="1">
                  <c:v>0.19999999999999996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2-3518-41D3-992C-2940D566AF29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空隙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3518-41D3-992C-2940D566AF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7-3518-41D3-992C-2940D566AF29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数据5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3518-41D3-992C-2940D566AF29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3518-41D3-992C-2940D566AF2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Sheet1!$J$2:$J$3</c:f>
              <c:numCache>
                <c:formatCode>0%</c:formatCode>
                <c:ptCount val="2"/>
                <c:pt idx="0">
                  <c:v>0.95</c:v>
                </c:pt>
                <c:pt idx="1">
                  <c:v>5.0000000000000044E-2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C-3518-41D3-992C-2940D566AF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27-4024-A10D-126DA14EA158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827-4024-A10D-126DA14EA15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空隙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4827-4024-A10D-126DA14EA1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4827-4024-A10D-126DA14EA15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数据2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827-4024-A10D-126DA14EA158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4827-4024-A10D-126DA14EA15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空隙2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4827-4024-A10D-126DA14EA1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4827-4024-A10D-126DA14EA158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数据3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4827-4024-A10D-126DA14EA158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Sheet1!$F$2:$F$3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4827-4024-A10D-126DA14EA158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空隙3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4827-4024-A10D-126DA14EA1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4827-4024-A10D-126DA14EA158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数据4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4827-4024-A10D-126DA14EA158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Sheet1!$H$2:$H$3</c:f>
              <c:numCache>
                <c:formatCode>0%</c:formatCode>
                <c:ptCount val="2"/>
                <c:pt idx="0">
                  <c:v>0.7</c:v>
                </c:pt>
                <c:pt idx="1">
                  <c:v>0.30000000000000004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2-4827-4024-A10D-126DA14EA158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空隙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4827-4024-A10D-126DA14EA1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7-4827-4024-A10D-126DA14EA158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数据5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3000000" scaled="0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4827-4024-A10D-126DA14EA158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4827-4024-A10D-126DA14EA1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Sheet1!$J$2:$J$3</c:f>
              <c:numCache>
                <c:formatCode>0%</c:formatCode>
                <c:ptCount val="2"/>
                <c:pt idx="0">
                  <c:v>0.9</c:v>
                </c:pt>
                <c:pt idx="1">
                  <c:v>9.9999999999999978E-2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C-4827-4024-A10D-126DA14EA1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137048854023361E-2"/>
          <c:y val="0.11921350140503699"/>
          <c:w val="0.93841685449170154"/>
          <c:h val="0.808622171729404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rgbClr val="67FECF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400000" scaled="0"/>
            </a:gradFill>
            <a:ln>
              <a:noFill/>
            </a:ln>
            <a:effectLst>
              <a:outerShdw blurRad="177800" dist="38100" dir="2400000" algn="t" rotWithShape="0">
                <a:schemeClr val="accent1">
                  <a:lumMod val="60000"/>
                  <a:lumOff val="40000"/>
                  <a:alpha val="75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02-4EFD-97DF-7919F870CC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AF76B0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2400000" scaled="0"/>
            </a:gradFill>
            <a:ln>
              <a:noFill/>
            </a:ln>
            <a:effectLst>
              <a:outerShdw blurRad="177800" dist="38100" dir="2700000" algn="tl" rotWithShape="0">
                <a:schemeClr val="accent2">
                  <a:lumMod val="60000"/>
                  <a:lumOff val="40000"/>
                  <a:alpha val="74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802-4EFD-97DF-7919F870CCA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203200" dist="38100" dir="2700000" algn="tl" rotWithShape="0">
                <a:schemeClr val="accent3">
                  <a:lumMod val="60000"/>
                  <a:lumOff val="40000"/>
                  <a:alpha val="76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802-4EFD-97DF-7919F870C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4551264"/>
        <c:axId val="954562688"/>
      </c:barChart>
      <c:catAx>
        <c:axId val="954551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54562688"/>
        <c:crosses val="autoZero"/>
        <c:auto val="1"/>
        <c:lblAlgn val="ctr"/>
        <c:lblOffset val="100"/>
        <c:noMultiLvlLbl val="0"/>
      </c:catAx>
      <c:valAx>
        <c:axId val="954562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tr-TR"/>
          </a:p>
        </c:txPr>
        <c:crossAx val="954551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7FECF"/>
          </a:solidFill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BDB37-1AAF-4BE5-B64C-845493D56084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46F00-81CA-414C-9CCC-EF9169889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94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199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2CA5-9A04-49DE-BC39-E9B7B797EB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73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020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20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06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63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2CA5-9A04-49DE-BC39-E9B7B797EB0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900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2CA5-9A04-49DE-BC39-E9B7B797EB0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500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072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232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098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2763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343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9834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9221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46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65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53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289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03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266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900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158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1CDEA1-7DEF-4163-9A6C-937B3F9112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0DC2FE5-2EF1-4FAD-83E7-0F994F2ACD8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FDEACD7-504B-4018-891E-9CEEF76C9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704796-8BFD-4B3A-9F82-C0F558CF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1534EA-2040-4F95-B657-A5AF7BCAB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48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EC69A1-71C8-4D12-A9B9-5F00B0308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460797C-C2C7-46D5-82DE-179B72B5E45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9174DBC-8425-4950-8C58-55FA32028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72AF446-EBE4-4F6D-8490-26D56657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02B50C7-486B-45D3-B0B4-5FCD5C282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99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585A644-51D8-4252-B62B-A57A1103BD6F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45FF0BD-169E-4D2A-87FD-000932FD940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85A3C89-7B07-45F9-9E06-C6A10814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0676A27-CC6E-483C-A795-13591F76C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CE9A156-FC23-464D-B28D-A81974774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138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100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DFEE228E-963B-4578-B2BE-0822937DAB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D63E608C-2F51-4355-9814-A0BB6E240E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34100" y="1854200"/>
            <a:ext cx="4425950" cy="2794000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82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18BA00A8-CA44-45A2-9491-5E46BDA335E8}"/>
              </a:ext>
            </a:extLst>
          </p:cNvPr>
          <p:cNvSpPr/>
          <p:nvPr userDrawn="1"/>
        </p:nvSpPr>
        <p:spPr>
          <a:xfrm>
            <a:off x="3764280" y="396240"/>
            <a:ext cx="8427720" cy="6461760"/>
          </a:xfrm>
          <a:custGeom>
            <a:avLst/>
            <a:gdLst>
              <a:gd name="connsiteX0" fmla="*/ 3896101 w 8427720"/>
              <a:gd name="connsiteY0" fmla="*/ 0 h 6461760"/>
              <a:gd name="connsiteX1" fmla="*/ 4035886 w 8427720"/>
              <a:gd name="connsiteY1" fmla="*/ 0 h 6461760"/>
              <a:gd name="connsiteX2" fmla="*/ 4170794 w 8427720"/>
              <a:gd name="connsiteY2" fmla="*/ 5064 h 6461760"/>
              <a:gd name="connsiteX3" fmla="*/ 4304078 w 8427720"/>
              <a:gd name="connsiteY3" fmla="*/ 16878 h 6461760"/>
              <a:gd name="connsiteX4" fmla="*/ 4430859 w 8427720"/>
              <a:gd name="connsiteY4" fmla="*/ 28694 h 6461760"/>
              <a:gd name="connsiteX5" fmla="*/ 4556016 w 8427720"/>
              <a:gd name="connsiteY5" fmla="*/ 50635 h 6461760"/>
              <a:gd name="connsiteX6" fmla="*/ 4674670 w 8427720"/>
              <a:gd name="connsiteY6" fmla="*/ 74265 h 6461760"/>
              <a:gd name="connsiteX7" fmla="*/ 4791700 w 8427720"/>
              <a:gd name="connsiteY7" fmla="*/ 102958 h 6461760"/>
              <a:gd name="connsiteX8" fmla="*/ 4907103 w 8427720"/>
              <a:gd name="connsiteY8" fmla="*/ 135027 h 6461760"/>
              <a:gd name="connsiteX9" fmla="*/ 5016006 w 8427720"/>
              <a:gd name="connsiteY9" fmla="*/ 172159 h 6461760"/>
              <a:gd name="connsiteX10" fmla="*/ 5123282 w 8427720"/>
              <a:gd name="connsiteY10" fmla="*/ 212667 h 6461760"/>
              <a:gd name="connsiteX11" fmla="*/ 5225682 w 8427720"/>
              <a:gd name="connsiteY11" fmla="*/ 254863 h 6461760"/>
              <a:gd name="connsiteX12" fmla="*/ 5326458 w 8427720"/>
              <a:gd name="connsiteY12" fmla="*/ 302123 h 6461760"/>
              <a:gd name="connsiteX13" fmla="*/ 5423983 w 8427720"/>
              <a:gd name="connsiteY13" fmla="*/ 352758 h 6461760"/>
              <a:gd name="connsiteX14" fmla="*/ 5515006 w 8427720"/>
              <a:gd name="connsiteY14" fmla="*/ 401704 h 6461760"/>
              <a:gd name="connsiteX15" fmla="*/ 5607654 w 8427720"/>
              <a:gd name="connsiteY15" fmla="*/ 457403 h 6461760"/>
              <a:gd name="connsiteX16" fmla="*/ 5693800 w 8427720"/>
              <a:gd name="connsiteY16" fmla="*/ 516477 h 6461760"/>
              <a:gd name="connsiteX17" fmla="*/ 5776696 w 8427720"/>
              <a:gd name="connsiteY17" fmla="*/ 577239 h 6461760"/>
              <a:gd name="connsiteX18" fmla="*/ 5859592 w 8427720"/>
              <a:gd name="connsiteY18" fmla="*/ 638001 h 6461760"/>
              <a:gd name="connsiteX19" fmla="*/ 5935986 w 8427720"/>
              <a:gd name="connsiteY19" fmla="*/ 702139 h 6461760"/>
              <a:gd name="connsiteX20" fmla="*/ 6012380 w 8427720"/>
              <a:gd name="connsiteY20" fmla="*/ 767965 h 6461760"/>
              <a:gd name="connsiteX21" fmla="*/ 6082272 w 8427720"/>
              <a:gd name="connsiteY21" fmla="*/ 833789 h 6461760"/>
              <a:gd name="connsiteX22" fmla="*/ 6153790 w 8427720"/>
              <a:gd name="connsiteY22" fmla="*/ 902991 h 6461760"/>
              <a:gd name="connsiteX23" fmla="*/ 6220432 w 8427720"/>
              <a:gd name="connsiteY23" fmla="*/ 972192 h 6461760"/>
              <a:gd name="connsiteX24" fmla="*/ 6283823 w 8427720"/>
              <a:gd name="connsiteY24" fmla="*/ 1039705 h 6461760"/>
              <a:gd name="connsiteX25" fmla="*/ 6347214 w 8427720"/>
              <a:gd name="connsiteY25" fmla="*/ 1112282 h 6461760"/>
              <a:gd name="connsiteX26" fmla="*/ 6405729 w 8427720"/>
              <a:gd name="connsiteY26" fmla="*/ 1183171 h 6461760"/>
              <a:gd name="connsiteX27" fmla="*/ 6462618 w 8427720"/>
              <a:gd name="connsiteY27" fmla="*/ 1254060 h 6461760"/>
              <a:gd name="connsiteX28" fmla="*/ 6571520 w 8427720"/>
              <a:gd name="connsiteY28" fmla="*/ 1389087 h 6461760"/>
              <a:gd name="connsiteX29" fmla="*/ 6670670 w 8427720"/>
              <a:gd name="connsiteY29" fmla="*/ 1510611 h 6461760"/>
              <a:gd name="connsiteX30" fmla="*/ 6768194 w 8427720"/>
              <a:gd name="connsiteY30" fmla="*/ 1622008 h 6461760"/>
              <a:gd name="connsiteX31" fmla="*/ 6859217 w 8427720"/>
              <a:gd name="connsiteY31" fmla="*/ 1723278 h 6461760"/>
              <a:gd name="connsiteX32" fmla="*/ 6948614 w 8427720"/>
              <a:gd name="connsiteY32" fmla="*/ 1811045 h 6461760"/>
              <a:gd name="connsiteX33" fmla="*/ 6989250 w 8427720"/>
              <a:gd name="connsiteY33" fmla="*/ 1849865 h 6461760"/>
              <a:gd name="connsiteX34" fmla="*/ 7033135 w 8427720"/>
              <a:gd name="connsiteY34" fmla="*/ 1890373 h 6461760"/>
              <a:gd name="connsiteX35" fmla="*/ 7075396 w 8427720"/>
              <a:gd name="connsiteY35" fmla="*/ 1924130 h 6461760"/>
              <a:gd name="connsiteX36" fmla="*/ 7116031 w 8427720"/>
              <a:gd name="connsiteY36" fmla="*/ 1956199 h 6461760"/>
              <a:gd name="connsiteX37" fmla="*/ 7159918 w 8427720"/>
              <a:gd name="connsiteY37" fmla="*/ 1988267 h 6461760"/>
              <a:gd name="connsiteX38" fmla="*/ 7200552 w 8427720"/>
              <a:gd name="connsiteY38" fmla="*/ 2013585 h 6461760"/>
              <a:gd name="connsiteX39" fmla="*/ 7244439 w 8427720"/>
              <a:gd name="connsiteY39" fmla="*/ 2040590 h 6461760"/>
              <a:gd name="connsiteX40" fmla="*/ 7286698 w 8427720"/>
              <a:gd name="connsiteY40" fmla="*/ 2064220 h 6461760"/>
              <a:gd name="connsiteX41" fmla="*/ 7330585 w 8427720"/>
              <a:gd name="connsiteY41" fmla="*/ 2086161 h 6461760"/>
              <a:gd name="connsiteX42" fmla="*/ 7374472 w 8427720"/>
              <a:gd name="connsiteY42" fmla="*/ 2104728 h 6461760"/>
              <a:gd name="connsiteX43" fmla="*/ 7416731 w 8427720"/>
              <a:gd name="connsiteY43" fmla="*/ 2123294 h 6461760"/>
              <a:gd name="connsiteX44" fmla="*/ 7462242 w 8427720"/>
              <a:gd name="connsiteY44" fmla="*/ 2138485 h 6461760"/>
              <a:gd name="connsiteX45" fmla="*/ 7509380 w 8427720"/>
              <a:gd name="connsiteY45" fmla="*/ 2151988 h 6461760"/>
              <a:gd name="connsiteX46" fmla="*/ 7556517 w 8427720"/>
              <a:gd name="connsiteY46" fmla="*/ 2165490 h 6461760"/>
              <a:gd name="connsiteX47" fmla="*/ 7605278 w 8427720"/>
              <a:gd name="connsiteY47" fmla="*/ 2175617 h 6461760"/>
              <a:gd name="connsiteX48" fmla="*/ 7654042 w 8427720"/>
              <a:gd name="connsiteY48" fmla="*/ 2184056 h 6461760"/>
              <a:gd name="connsiteX49" fmla="*/ 7707680 w 8427720"/>
              <a:gd name="connsiteY49" fmla="*/ 2190807 h 6461760"/>
              <a:gd name="connsiteX50" fmla="*/ 7758068 w 8427720"/>
              <a:gd name="connsiteY50" fmla="*/ 2197558 h 6461760"/>
              <a:gd name="connsiteX51" fmla="*/ 7870220 w 8427720"/>
              <a:gd name="connsiteY51" fmla="*/ 2204310 h 6461760"/>
              <a:gd name="connsiteX52" fmla="*/ 7990500 w 8427720"/>
              <a:gd name="connsiteY52" fmla="*/ 2207685 h 6461760"/>
              <a:gd name="connsiteX53" fmla="*/ 8076647 w 8427720"/>
              <a:gd name="connsiteY53" fmla="*/ 2207685 h 6461760"/>
              <a:gd name="connsiteX54" fmla="*/ 8156292 w 8427720"/>
              <a:gd name="connsiteY54" fmla="*/ 2212749 h 6461760"/>
              <a:gd name="connsiteX55" fmla="*/ 8232686 w 8427720"/>
              <a:gd name="connsiteY55" fmla="*/ 2221188 h 6461760"/>
              <a:gd name="connsiteX56" fmla="*/ 8302578 w 8427720"/>
              <a:gd name="connsiteY56" fmla="*/ 2231315 h 6461760"/>
              <a:gd name="connsiteX57" fmla="*/ 8372470 w 8427720"/>
              <a:gd name="connsiteY57" fmla="*/ 2244818 h 6461760"/>
              <a:gd name="connsiteX58" fmla="*/ 8427720 w 8427720"/>
              <a:gd name="connsiteY58" fmla="*/ 2258058 h 6461760"/>
              <a:gd name="connsiteX59" fmla="*/ 8427720 w 8427720"/>
              <a:gd name="connsiteY59" fmla="*/ 6461760 h 6461760"/>
              <a:gd name="connsiteX60" fmla="*/ 192433 w 8427720"/>
              <a:gd name="connsiteY60" fmla="*/ 6461760 h 6461760"/>
              <a:gd name="connsiteX61" fmla="*/ 188548 w 8427720"/>
              <a:gd name="connsiteY61" fmla="*/ 6455961 h 6461760"/>
              <a:gd name="connsiteX62" fmla="*/ 162541 w 8427720"/>
              <a:gd name="connsiteY62" fmla="*/ 6415453 h 6461760"/>
              <a:gd name="connsiteX63" fmla="*/ 139785 w 8427720"/>
              <a:gd name="connsiteY63" fmla="*/ 6376632 h 6461760"/>
              <a:gd name="connsiteX64" fmla="*/ 117030 w 8427720"/>
              <a:gd name="connsiteY64" fmla="*/ 6336124 h 6461760"/>
              <a:gd name="connsiteX65" fmla="*/ 99151 w 8427720"/>
              <a:gd name="connsiteY65" fmla="*/ 6297304 h 6461760"/>
              <a:gd name="connsiteX66" fmla="*/ 79646 w 8427720"/>
              <a:gd name="connsiteY66" fmla="*/ 6256796 h 6461760"/>
              <a:gd name="connsiteX67" fmla="*/ 63392 w 8427720"/>
              <a:gd name="connsiteY67" fmla="*/ 6214600 h 6461760"/>
              <a:gd name="connsiteX68" fmla="*/ 48763 w 8427720"/>
              <a:gd name="connsiteY68" fmla="*/ 6172405 h 6461760"/>
              <a:gd name="connsiteX69" fmla="*/ 35759 w 8427720"/>
              <a:gd name="connsiteY69" fmla="*/ 6130208 h 6461760"/>
              <a:gd name="connsiteX70" fmla="*/ 26007 w 8427720"/>
              <a:gd name="connsiteY70" fmla="*/ 6088013 h 6461760"/>
              <a:gd name="connsiteX71" fmla="*/ 17880 w 8427720"/>
              <a:gd name="connsiteY71" fmla="*/ 6045817 h 6461760"/>
              <a:gd name="connsiteX72" fmla="*/ 9753 w 8427720"/>
              <a:gd name="connsiteY72" fmla="*/ 6000246 h 6461760"/>
              <a:gd name="connsiteX73" fmla="*/ 4877 w 8427720"/>
              <a:gd name="connsiteY73" fmla="*/ 5954674 h 6461760"/>
              <a:gd name="connsiteX74" fmla="*/ 0 w 8427720"/>
              <a:gd name="connsiteY74" fmla="*/ 5912479 h 6461760"/>
              <a:gd name="connsiteX75" fmla="*/ 0 w 8427720"/>
              <a:gd name="connsiteY75" fmla="*/ 5868595 h 6461760"/>
              <a:gd name="connsiteX76" fmla="*/ 0 w 8427720"/>
              <a:gd name="connsiteY76" fmla="*/ 5819647 h 6461760"/>
              <a:gd name="connsiteX77" fmla="*/ 4877 w 8427720"/>
              <a:gd name="connsiteY77" fmla="*/ 5775764 h 6461760"/>
              <a:gd name="connsiteX78" fmla="*/ 9753 w 8427720"/>
              <a:gd name="connsiteY78" fmla="*/ 5726817 h 6461760"/>
              <a:gd name="connsiteX79" fmla="*/ 16254 w 8427720"/>
              <a:gd name="connsiteY79" fmla="*/ 5682933 h 6461760"/>
              <a:gd name="connsiteX80" fmla="*/ 26007 w 8427720"/>
              <a:gd name="connsiteY80" fmla="*/ 5635674 h 6461760"/>
              <a:gd name="connsiteX81" fmla="*/ 39010 w 8427720"/>
              <a:gd name="connsiteY81" fmla="*/ 5586726 h 6461760"/>
              <a:gd name="connsiteX82" fmla="*/ 52013 w 8427720"/>
              <a:gd name="connsiteY82" fmla="*/ 5537780 h 6461760"/>
              <a:gd name="connsiteX83" fmla="*/ 66642 w 8427720"/>
              <a:gd name="connsiteY83" fmla="*/ 5488832 h 6461760"/>
              <a:gd name="connsiteX84" fmla="*/ 84521 w 8427720"/>
              <a:gd name="connsiteY84" fmla="*/ 5438197 h 6461760"/>
              <a:gd name="connsiteX85" fmla="*/ 107277 w 8427720"/>
              <a:gd name="connsiteY85" fmla="*/ 5390938 h 6461760"/>
              <a:gd name="connsiteX86" fmla="*/ 130033 w 8427720"/>
              <a:gd name="connsiteY86" fmla="*/ 5340303 h 6461760"/>
              <a:gd name="connsiteX87" fmla="*/ 156039 w 8427720"/>
              <a:gd name="connsiteY87" fmla="*/ 5291356 h 6461760"/>
              <a:gd name="connsiteX88" fmla="*/ 183672 w 8427720"/>
              <a:gd name="connsiteY88" fmla="*/ 5237345 h 6461760"/>
              <a:gd name="connsiteX89" fmla="*/ 211303 w 8427720"/>
              <a:gd name="connsiteY89" fmla="*/ 5188398 h 6461760"/>
              <a:gd name="connsiteX90" fmla="*/ 245437 w 8427720"/>
              <a:gd name="connsiteY90" fmla="*/ 5134387 h 6461760"/>
              <a:gd name="connsiteX91" fmla="*/ 281196 w 8427720"/>
              <a:gd name="connsiteY91" fmla="*/ 5082065 h 6461760"/>
              <a:gd name="connsiteX92" fmla="*/ 318580 w 8427720"/>
              <a:gd name="connsiteY92" fmla="*/ 5028054 h 6461760"/>
              <a:gd name="connsiteX93" fmla="*/ 398225 w 8427720"/>
              <a:gd name="connsiteY93" fmla="*/ 4918345 h 6461760"/>
              <a:gd name="connsiteX94" fmla="*/ 471368 w 8427720"/>
              <a:gd name="connsiteY94" fmla="*/ 4803572 h 6461760"/>
              <a:gd name="connsiteX95" fmla="*/ 539635 w 8427720"/>
              <a:gd name="connsiteY95" fmla="*/ 4687112 h 6461760"/>
              <a:gd name="connsiteX96" fmla="*/ 603027 w 8427720"/>
              <a:gd name="connsiteY96" fmla="*/ 4570651 h 6461760"/>
              <a:gd name="connsiteX97" fmla="*/ 661541 w 8427720"/>
              <a:gd name="connsiteY97" fmla="*/ 4452503 h 6461760"/>
              <a:gd name="connsiteX98" fmla="*/ 715179 w 8427720"/>
              <a:gd name="connsiteY98" fmla="*/ 4329292 h 6461760"/>
              <a:gd name="connsiteX99" fmla="*/ 767192 w 8427720"/>
              <a:gd name="connsiteY99" fmla="*/ 4206079 h 6461760"/>
              <a:gd name="connsiteX100" fmla="*/ 812704 w 8427720"/>
              <a:gd name="connsiteY100" fmla="*/ 4076116 h 6461760"/>
              <a:gd name="connsiteX101" fmla="*/ 856590 w 8427720"/>
              <a:gd name="connsiteY101" fmla="*/ 3944466 h 6461760"/>
              <a:gd name="connsiteX102" fmla="*/ 898851 w 8427720"/>
              <a:gd name="connsiteY102" fmla="*/ 3806063 h 6461760"/>
              <a:gd name="connsiteX103" fmla="*/ 937860 w 8427720"/>
              <a:gd name="connsiteY103" fmla="*/ 3662597 h 6461760"/>
              <a:gd name="connsiteX104" fmla="*/ 975244 w 8427720"/>
              <a:gd name="connsiteY104" fmla="*/ 3515756 h 6461760"/>
              <a:gd name="connsiteX105" fmla="*/ 1011003 w 8427720"/>
              <a:gd name="connsiteY105" fmla="*/ 3362163 h 6461760"/>
              <a:gd name="connsiteX106" fmla="*/ 1046762 w 8427720"/>
              <a:gd name="connsiteY106" fmla="*/ 3201819 h 6461760"/>
              <a:gd name="connsiteX107" fmla="*/ 1082521 w 8427720"/>
              <a:gd name="connsiteY107" fmla="*/ 3033036 h 6461760"/>
              <a:gd name="connsiteX108" fmla="*/ 1115029 w 8427720"/>
              <a:gd name="connsiteY108" fmla="*/ 2859189 h 6461760"/>
              <a:gd name="connsiteX109" fmla="*/ 1150788 w 8427720"/>
              <a:gd name="connsiteY109" fmla="*/ 2675215 h 6461760"/>
              <a:gd name="connsiteX110" fmla="*/ 1186547 w 8427720"/>
              <a:gd name="connsiteY110" fmla="*/ 2479427 h 6461760"/>
              <a:gd name="connsiteX111" fmla="*/ 1225557 w 8427720"/>
              <a:gd name="connsiteY111" fmla="*/ 2278574 h 6461760"/>
              <a:gd name="connsiteX112" fmla="*/ 1245062 w 8427720"/>
              <a:gd name="connsiteY112" fmla="*/ 2178993 h 6461760"/>
              <a:gd name="connsiteX113" fmla="*/ 1267818 w 8427720"/>
              <a:gd name="connsiteY113" fmla="*/ 2074347 h 6461760"/>
              <a:gd name="connsiteX114" fmla="*/ 1290573 w 8427720"/>
              <a:gd name="connsiteY114" fmla="*/ 1969701 h 6461760"/>
              <a:gd name="connsiteX115" fmla="*/ 1319831 w 8427720"/>
              <a:gd name="connsiteY115" fmla="*/ 1866743 h 6461760"/>
              <a:gd name="connsiteX116" fmla="*/ 1347463 w 8427720"/>
              <a:gd name="connsiteY116" fmla="*/ 1760410 h 6461760"/>
              <a:gd name="connsiteX117" fmla="*/ 1379971 w 8427720"/>
              <a:gd name="connsiteY117" fmla="*/ 1657452 h 6461760"/>
              <a:gd name="connsiteX118" fmla="*/ 1415730 w 8427720"/>
              <a:gd name="connsiteY118" fmla="*/ 1554495 h 6461760"/>
              <a:gd name="connsiteX119" fmla="*/ 1456365 w 8427720"/>
              <a:gd name="connsiteY119" fmla="*/ 1449849 h 6461760"/>
              <a:gd name="connsiteX120" fmla="*/ 1500251 w 8427720"/>
              <a:gd name="connsiteY120" fmla="*/ 1350266 h 6461760"/>
              <a:gd name="connsiteX121" fmla="*/ 1549013 w 8427720"/>
              <a:gd name="connsiteY121" fmla="*/ 1248996 h 6461760"/>
              <a:gd name="connsiteX122" fmla="*/ 1599401 w 8427720"/>
              <a:gd name="connsiteY122" fmla="*/ 1151102 h 6461760"/>
              <a:gd name="connsiteX123" fmla="*/ 1654664 w 8427720"/>
              <a:gd name="connsiteY123" fmla="*/ 1053208 h 6461760"/>
              <a:gd name="connsiteX124" fmla="*/ 1719681 w 8427720"/>
              <a:gd name="connsiteY124" fmla="*/ 960377 h 6461760"/>
              <a:gd name="connsiteX125" fmla="*/ 1752189 w 8427720"/>
              <a:gd name="connsiteY125" fmla="*/ 916494 h 6461760"/>
              <a:gd name="connsiteX126" fmla="*/ 1784697 w 8427720"/>
              <a:gd name="connsiteY126" fmla="*/ 870922 h 6461760"/>
              <a:gd name="connsiteX127" fmla="*/ 1820456 w 8427720"/>
              <a:gd name="connsiteY127" fmla="*/ 825351 h 6461760"/>
              <a:gd name="connsiteX128" fmla="*/ 1859466 w 8427720"/>
              <a:gd name="connsiteY128" fmla="*/ 781467 h 6461760"/>
              <a:gd name="connsiteX129" fmla="*/ 1896850 w 8427720"/>
              <a:gd name="connsiteY129" fmla="*/ 739271 h 6461760"/>
              <a:gd name="connsiteX130" fmla="*/ 1937485 w 8427720"/>
              <a:gd name="connsiteY130" fmla="*/ 697076 h 6461760"/>
              <a:gd name="connsiteX131" fmla="*/ 1981372 w 8427720"/>
              <a:gd name="connsiteY131" fmla="*/ 653192 h 6461760"/>
              <a:gd name="connsiteX132" fmla="*/ 2025257 w 8427720"/>
              <a:gd name="connsiteY132" fmla="*/ 614371 h 6461760"/>
              <a:gd name="connsiteX133" fmla="*/ 2070769 w 8427720"/>
              <a:gd name="connsiteY133" fmla="*/ 573863 h 6461760"/>
              <a:gd name="connsiteX134" fmla="*/ 2116280 w 8427720"/>
              <a:gd name="connsiteY134" fmla="*/ 536731 h 6461760"/>
              <a:gd name="connsiteX135" fmla="*/ 2165042 w 8427720"/>
              <a:gd name="connsiteY135" fmla="*/ 499599 h 6461760"/>
              <a:gd name="connsiteX136" fmla="*/ 2215430 w 8427720"/>
              <a:gd name="connsiteY136" fmla="*/ 464155 h 6461760"/>
              <a:gd name="connsiteX137" fmla="*/ 2269068 w 8427720"/>
              <a:gd name="connsiteY137" fmla="*/ 428710 h 6461760"/>
              <a:gd name="connsiteX138" fmla="*/ 2322707 w 8427720"/>
              <a:gd name="connsiteY138" fmla="*/ 394953 h 6461760"/>
              <a:gd name="connsiteX139" fmla="*/ 2377971 w 8427720"/>
              <a:gd name="connsiteY139" fmla="*/ 362885 h 6461760"/>
              <a:gd name="connsiteX140" fmla="*/ 2436485 w 8427720"/>
              <a:gd name="connsiteY140" fmla="*/ 330815 h 6461760"/>
              <a:gd name="connsiteX141" fmla="*/ 2498251 w 8427720"/>
              <a:gd name="connsiteY141" fmla="*/ 298747 h 6461760"/>
              <a:gd name="connsiteX142" fmla="*/ 2558390 w 8427720"/>
              <a:gd name="connsiteY142" fmla="*/ 270053 h 6461760"/>
              <a:gd name="connsiteX143" fmla="*/ 2625033 w 8427720"/>
              <a:gd name="connsiteY143" fmla="*/ 243048 h 6461760"/>
              <a:gd name="connsiteX144" fmla="*/ 2691674 w 8427720"/>
              <a:gd name="connsiteY144" fmla="*/ 217731 h 6461760"/>
              <a:gd name="connsiteX145" fmla="*/ 2759941 w 8427720"/>
              <a:gd name="connsiteY145" fmla="*/ 190726 h 6461760"/>
              <a:gd name="connsiteX146" fmla="*/ 2831459 w 8427720"/>
              <a:gd name="connsiteY146" fmla="*/ 167096 h 6461760"/>
              <a:gd name="connsiteX147" fmla="*/ 2902977 w 8427720"/>
              <a:gd name="connsiteY147" fmla="*/ 145154 h 6461760"/>
              <a:gd name="connsiteX148" fmla="*/ 2979371 w 8427720"/>
              <a:gd name="connsiteY148" fmla="*/ 124900 h 6461760"/>
              <a:gd name="connsiteX149" fmla="*/ 3055765 w 8427720"/>
              <a:gd name="connsiteY149" fmla="*/ 106334 h 6461760"/>
              <a:gd name="connsiteX150" fmla="*/ 3137035 w 8427720"/>
              <a:gd name="connsiteY150" fmla="*/ 89456 h 6461760"/>
              <a:gd name="connsiteX151" fmla="*/ 3297951 w 8427720"/>
              <a:gd name="connsiteY151" fmla="*/ 59075 h 6461760"/>
              <a:gd name="connsiteX152" fmla="*/ 3452364 w 8427720"/>
              <a:gd name="connsiteY152" fmla="*/ 35445 h 6461760"/>
              <a:gd name="connsiteX153" fmla="*/ 3603528 w 8427720"/>
              <a:gd name="connsiteY153" fmla="*/ 18567 h 6461760"/>
              <a:gd name="connsiteX154" fmla="*/ 3751439 w 8427720"/>
              <a:gd name="connsiteY154" fmla="*/ 8440 h 646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8427720" h="6461760">
                <a:moveTo>
                  <a:pt x="3896101" y="0"/>
                </a:moveTo>
                <a:lnTo>
                  <a:pt x="4035886" y="0"/>
                </a:lnTo>
                <a:lnTo>
                  <a:pt x="4170794" y="5064"/>
                </a:lnTo>
                <a:lnTo>
                  <a:pt x="4304078" y="16878"/>
                </a:lnTo>
                <a:lnTo>
                  <a:pt x="4430859" y="28694"/>
                </a:lnTo>
                <a:lnTo>
                  <a:pt x="4556016" y="50635"/>
                </a:lnTo>
                <a:lnTo>
                  <a:pt x="4674670" y="74265"/>
                </a:lnTo>
                <a:lnTo>
                  <a:pt x="4791700" y="102958"/>
                </a:lnTo>
                <a:lnTo>
                  <a:pt x="4907103" y="135027"/>
                </a:lnTo>
                <a:lnTo>
                  <a:pt x="5016006" y="172159"/>
                </a:lnTo>
                <a:lnTo>
                  <a:pt x="5123282" y="212667"/>
                </a:lnTo>
                <a:lnTo>
                  <a:pt x="5225682" y="254863"/>
                </a:lnTo>
                <a:lnTo>
                  <a:pt x="5326458" y="302123"/>
                </a:lnTo>
                <a:lnTo>
                  <a:pt x="5423983" y="352758"/>
                </a:lnTo>
                <a:lnTo>
                  <a:pt x="5515006" y="401704"/>
                </a:lnTo>
                <a:lnTo>
                  <a:pt x="5607654" y="457403"/>
                </a:lnTo>
                <a:lnTo>
                  <a:pt x="5693800" y="516477"/>
                </a:lnTo>
                <a:lnTo>
                  <a:pt x="5776696" y="577239"/>
                </a:lnTo>
                <a:lnTo>
                  <a:pt x="5859592" y="638001"/>
                </a:lnTo>
                <a:lnTo>
                  <a:pt x="5935986" y="702139"/>
                </a:lnTo>
                <a:lnTo>
                  <a:pt x="6012380" y="767965"/>
                </a:lnTo>
                <a:lnTo>
                  <a:pt x="6082272" y="833789"/>
                </a:lnTo>
                <a:lnTo>
                  <a:pt x="6153790" y="902991"/>
                </a:lnTo>
                <a:lnTo>
                  <a:pt x="6220432" y="972192"/>
                </a:lnTo>
                <a:lnTo>
                  <a:pt x="6283823" y="1039705"/>
                </a:lnTo>
                <a:lnTo>
                  <a:pt x="6347214" y="1112282"/>
                </a:lnTo>
                <a:lnTo>
                  <a:pt x="6405729" y="1183171"/>
                </a:lnTo>
                <a:lnTo>
                  <a:pt x="6462618" y="1254060"/>
                </a:lnTo>
                <a:lnTo>
                  <a:pt x="6571520" y="1389087"/>
                </a:lnTo>
                <a:lnTo>
                  <a:pt x="6670670" y="1510611"/>
                </a:lnTo>
                <a:lnTo>
                  <a:pt x="6768194" y="1622008"/>
                </a:lnTo>
                <a:lnTo>
                  <a:pt x="6859217" y="1723278"/>
                </a:lnTo>
                <a:lnTo>
                  <a:pt x="6948614" y="1811045"/>
                </a:lnTo>
                <a:lnTo>
                  <a:pt x="6989250" y="1849865"/>
                </a:lnTo>
                <a:lnTo>
                  <a:pt x="7033135" y="1890373"/>
                </a:lnTo>
                <a:lnTo>
                  <a:pt x="7075396" y="1924130"/>
                </a:lnTo>
                <a:lnTo>
                  <a:pt x="7116031" y="1956199"/>
                </a:lnTo>
                <a:lnTo>
                  <a:pt x="7159918" y="1988267"/>
                </a:lnTo>
                <a:lnTo>
                  <a:pt x="7200552" y="2013585"/>
                </a:lnTo>
                <a:lnTo>
                  <a:pt x="7244439" y="2040590"/>
                </a:lnTo>
                <a:lnTo>
                  <a:pt x="7286698" y="2064220"/>
                </a:lnTo>
                <a:lnTo>
                  <a:pt x="7330585" y="2086161"/>
                </a:lnTo>
                <a:lnTo>
                  <a:pt x="7374472" y="2104728"/>
                </a:lnTo>
                <a:lnTo>
                  <a:pt x="7416731" y="2123294"/>
                </a:lnTo>
                <a:lnTo>
                  <a:pt x="7462242" y="2138485"/>
                </a:lnTo>
                <a:lnTo>
                  <a:pt x="7509380" y="2151988"/>
                </a:lnTo>
                <a:lnTo>
                  <a:pt x="7556517" y="2165490"/>
                </a:lnTo>
                <a:lnTo>
                  <a:pt x="7605278" y="2175617"/>
                </a:lnTo>
                <a:lnTo>
                  <a:pt x="7654042" y="2184056"/>
                </a:lnTo>
                <a:lnTo>
                  <a:pt x="7707680" y="2190807"/>
                </a:lnTo>
                <a:lnTo>
                  <a:pt x="7758068" y="2197558"/>
                </a:lnTo>
                <a:lnTo>
                  <a:pt x="7870220" y="2204310"/>
                </a:lnTo>
                <a:lnTo>
                  <a:pt x="7990500" y="2207685"/>
                </a:lnTo>
                <a:lnTo>
                  <a:pt x="8076647" y="2207685"/>
                </a:lnTo>
                <a:lnTo>
                  <a:pt x="8156292" y="2212749"/>
                </a:lnTo>
                <a:lnTo>
                  <a:pt x="8232686" y="2221188"/>
                </a:lnTo>
                <a:lnTo>
                  <a:pt x="8302578" y="2231315"/>
                </a:lnTo>
                <a:lnTo>
                  <a:pt x="8372470" y="2244818"/>
                </a:lnTo>
                <a:lnTo>
                  <a:pt x="8427720" y="2258058"/>
                </a:lnTo>
                <a:lnTo>
                  <a:pt x="8427720" y="6461760"/>
                </a:lnTo>
                <a:lnTo>
                  <a:pt x="192433" y="6461760"/>
                </a:lnTo>
                <a:lnTo>
                  <a:pt x="188548" y="6455961"/>
                </a:lnTo>
                <a:lnTo>
                  <a:pt x="162541" y="6415453"/>
                </a:lnTo>
                <a:lnTo>
                  <a:pt x="139785" y="6376632"/>
                </a:lnTo>
                <a:lnTo>
                  <a:pt x="117030" y="6336124"/>
                </a:lnTo>
                <a:lnTo>
                  <a:pt x="99151" y="6297304"/>
                </a:lnTo>
                <a:lnTo>
                  <a:pt x="79646" y="6256796"/>
                </a:lnTo>
                <a:lnTo>
                  <a:pt x="63392" y="6214600"/>
                </a:lnTo>
                <a:lnTo>
                  <a:pt x="48763" y="6172405"/>
                </a:lnTo>
                <a:lnTo>
                  <a:pt x="35759" y="6130208"/>
                </a:lnTo>
                <a:lnTo>
                  <a:pt x="26007" y="6088013"/>
                </a:lnTo>
                <a:lnTo>
                  <a:pt x="17880" y="6045817"/>
                </a:lnTo>
                <a:lnTo>
                  <a:pt x="9753" y="6000246"/>
                </a:lnTo>
                <a:lnTo>
                  <a:pt x="4877" y="5954674"/>
                </a:lnTo>
                <a:lnTo>
                  <a:pt x="0" y="5912479"/>
                </a:lnTo>
                <a:lnTo>
                  <a:pt x="0" y="5868595"/>
                </a:lnTo>
                <a:lnTo>
                  <a:pt x="0" y="5819647"/>
                </a:lnTo>
                <a:lnTo>
                  <a:pt x="4877" y="5775764"/>
                </a:lnTo>
                <a:lnTo>
                  <a:pt x="9753" y="5726817"/>
                </a:lnTo>
                <a:lnTo>
                  <a:pt x="16254" y="5682933"/>
                </a:lnTo>
                <a:lnTo>
                  <a:pt x="26007" y="5635674"/>
                </a:lnTo>
                <a:lnTo>
                  <a:pt x="39010" y="5586726"/>
                </a:lnTo>
                <a:lnTo>
                  <a:pt x="52013" y="5537780"/>
                </a:lnTo>
                <a:lnTo>
                  <a:pt x="66642" y="5488832"/>
                </a:lnTo>
                <a:lnTo>
                  <a:pt x="84521" y="5438197"/>
                </a:lnTo>
                <a:lnTo>
                  <a:pt x="107277" y="5390938"/>
                </a:lnTo>
                <a:lnTo>
                  <a:pt x="130033" y="5340303"/>
                </a:lnTo>
                <a:lnTo>
                  <a:pt x="156039" y="5291356"/>
                </a:lnTo>
                <a:lnTo>
                  <a:pt x="183672" y="5237345"/>
                </a:lnTo>
                <a:lnTo>
                  <a:pt x="211303" y="5188398"/>
                </a:lnTo>
                <a:lnTo>
                  <a:pt x="245437" y="5134387"/>
                </a:lnTo>
                <a:lnTo>
                  <a:pt x="281196" y="5082065"/>
                </a:lnTo>
                <a:lnTo>
                  <a:pt x="318580" y="5028054"/>
                </a:lnTo>
                <a:lnTo>
                  <a:pt x="398225" y="4918345"/>
                </a:lnTo>
                <a:lnTo>
                  <a:pt x="471368" y="4803572"/>
                </a:lnTo>
                <a:lnTo>
                  <a:pt x="539635" y="4687112"/>
                </a:lnTo>
                <a:lnTo>
                  <a:pt x="603027" y="4570651"/>
                </a:lnTo>
                <a:lnTo>
                  <a:pt x="661541" y="4452503"/>
                </a:lnTo>
                <a:lnTo>
                  <a:pt x="715179" y="4329292"/>
                </a:lnTo>
                <a:lnTo>
                  <a:pt x="767192" y="4206079"/>
                </a:lnTo>
                <a:lnTo>
                  <a:pt x="812704" y="4076116"/>
                </a:lnTo>
                <a:lnTo>
                  <a:pt x="856590" y="3944466"/>
                </a:lnTo>
                <a:lnTo>
                  <a:pt x="898851" y="3806063"/>
                </a:lnTo>
                <a:lnTo>
                  <a:pt x="937860" y="3662597"/>
                </a:lnTo>
                <a:lnTo>
                  <a:pt x="975244" y="3515756"/>
                </a:lnTo>
                <a:lnTo>
                  <a:pt x="1011003" y="3362163"/>
                </a:lnTo>
                <a:lnTo>
                  <a:pt x="1046762" y="3201819"/>
                </a:lnTo>
                <a:lnTo>
                  <a:pt x="1082521" y="3033036"/>
                </a:lnTo>
                <a:lnTo>
                  <a:pt x="1115029" y="2859189"/>
                </a:lnTo>
                <a:lnTo>
                  <a:pt x="1150788" y="2675215"/>
                </a:lnTo>
                <a:lnTo>
                  <a:pt x="1186547" y="2479427"/>
                </a:lnTo>
                <a:lnTo>
                  <a:pt x="1225557" y="2278574"/>
                </a:lnTo>
                <a:lnTo>
                  <a:pt x="1245062" y="2178993"/>
                </a:lnTo>
                <a:lnTo>
                  <a:pt x="1267818" y="2074347"/>
                </a:lnTo>
                <a:lnTo>
                  <a:pt x="1290573" y="1969701"/>
                </a:lnTo>
                <a:lnTo>
                  <a:pt x="1319831" y="1866743"/>
                </a:lnTo>
                <a:lnTo>
                  <a:pt x="1347463" y="1760410"/>
                </a:lnTo>
                <a:lnTo>
                  <a:pt x="1379971" y="1657452"/>
                </a:lnTo>
                <a:lnTo>
                  <a:pt x="1415730" y="1554495"/>
                </a:lnTo>
                <a:lnTo>
                  <a:pt x="1456365" y="1449849"/>
                </a:lnTo>
                <a:lnTo>
                  <a:pt x="1500251" y="1350266"/>
                </a:lnTo>
                <a:lnTo>
                  <a:pt x="1549013" y="1248996"/>
                </a:lnTo>
                <a:lnTo>
                  <a:pt x="1599401" y="1151102"/>
                </a:lnTo>
                <a:lnTo>
                  <a:pt x="1654664" y="1053208"/>
                </a:lnTo>
                <a:lnTo>
                  <a:pt x="1719681" y="960377"/>
                </a:lnTo>
                <a:lnTo>
                  <a:pt x="1752189" y="916494"/>
                </a:lnTo>
                <a:lnTo>
                  <a:pt x="1784697" y="870922"/>
                </a:lnTo>
                <a:lnTo>
                  <a:pt x="1820456" y="825351"/>
                </a:lnTo>
                <a:lnTo>
                  <a:pt x="1859466" y="781467"/>
                </a:lnTo>
                <a:lnTo>
                  <a:pt x="1896850" y="739271"/>
                </a:lnTo>
                <a:lnTo>
                  <a:pt x="1937485" y="697076"/>
                </a:lnTo>
                <a:lnTo>
                  <a:pt x="1981372" y="653192"/>
                </a:lnTo>
                <a:lnTo>
                  <a:pt x="2025257" y="614371"/>
                </a:lnTo>
                <a:lnTo>
                  <a:pt x="2070769" y="573863"/>
                </a:lnTo>
                <a:lnTo>
                  <a:pt x="2116280" y="536731"/>
                </a:lnTo>
                <a:lnTo>
                  <a:pt x="2165042" y="499599"/>
                </a:lnTo>
                <a:lnTo>
                  <a:pt x="2215430" y="464155"/>
                </a:lnTo>
                <a:lnTo>
                  <a:pt x="2269068" y="428710"/>
                </a:lnTo>
                <a:lnTo>
                  <a:pt x="2322707" y="394953"/>
                </a:lnTo>
                <a:lnTo>
                  <a:pt x="2377971" y="362885"/>
                </a:lnTo>
                <a:lnTo>
                  <a:pt x="2436485" y="330815"/>
                </a:lnTo>
                <a:lnTo>
                  <a:pt x="2498251" y="298747"/>
                </a:lnTo>
                <a:lnTo>
                  <a:pt x="2558390" y="270053"/>
                </a:lnTo>
                <a:lnTo>
                  <a:pt x="2625033" y="243048"/>
                </a:lnTo>
                <a:lnTo>
                  <a:pt x="2691674" y="217731"/>
                </a:lnTo>
                <a:lnTo>
                  <a:pt x="2759941" y="190726"/>
                </a:lnTo>
                <a:lnTo>
                  <a:pt x="2831459" y="167096"/>
                </a:lnTo>
                <a:lnTo>
                  <a:pt x="2902977" y="145154"/>
                </a:lnTo>
                <a:lnTo>
                  <a:pt x="2979371" y="124900"/>
                </a:lnTo>
                <a:lnTo>
                  <a:pt x="3055765" y="106334"/>
                </a:lnTo>
                <a:lnTo>
                  <a:pt x="3137035" y="89456"/>
                </a:lnTo>
                <a:lnTo>
                  <a:pt x="3297951" y="59075"/>
                </a:lnTo>
                <a:lnTo>
                  <a:pt x="3452364" y="35445"/>
                </a:lnTo>
                <a:lnTo>
                  <a:pt x="3603528" y="18567"/>
                </a:lnTo>
                <a:lnTo>
                  <a:pt x="3751439" y="8440"/>
                </a:lnTo>
                <a:close/>
              </a:path>
            </a:pathLst>
          </a:custGeom>
          <a:gradFill>
            <a:gsLst>
              <a:gs pos="100000">
                <a:srgbClr val="FCC283"/>
              </a:gs>
              <a:gs pos="2000">
                <a:srgbClr val="AF76B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869FEC89-D60C-4472-95E9-1AA01EE7EAC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841750" y="749300"/>
            <a:ext cx="8350250" cy="6108700"/>
          </a:xfrm>
          <a:custGeom>
            <a:avLst/>
            <a:gdLst>
              <a:gd name="connsiteX0" fmla="*/ 3805238 w 8350250"/>
              <a:gd name="connsiteY0" fmla="*/ 0 h 6108700"/>
              <a:gd name="connsiteX1" fmla="*/ 3941763 w 8350250"/>
              <a:gd name="connsiteY1" fmla="*/ 0 h 6108700"/>
              <a:gd name="connsiteX2" fmla="*/ 4073525 w 8350250"/>
              <a:gd name="connsiteY2" fmla="*/ 4763 h 6108700"/>
              <a:gd name="connsiteX3" fmla="*/ 4203700 w 8350250"/>
              <a:gd name="connsiteY3" fmla="*/ 15875 h 6108700"/>
              <a:gd name="connsiteX4" fmla="*/ 4327525 w 8350250"/>
              <a:gd name="connsiteY4" fmla="*/ 26988 h 6108700"/>
              <a:gd name="connsiteX5" fmla="*/ 4449763 w 8350250"/>
              <a:gd name="connsiteY5" fmla="*/ 47625 h 6108700"/>
              <a:gd name="connsiteX6" fmla="*/ 4565650 w 8350250"/>
              <a:gd name="connsiteY6" fmla="*/ 69850 h 6108700"/>
              <a:gd name="connsiteX7" fmla="*/ 4679950 w 8350250"/>
              <a:gd name="connsiteY7" fmla="*/ 96838 h 6108700"/>
              <a:gd name="connsiteX8" fmla="*/ 4792662 w 8350250"/>
              <a:gd name="connsiteY8" fmla="*/ 127000 h 6108700"/>
              <a:gd name="connsiteX9" fmla="*/ 4899025 w 8350250"/>
              <a:gd name="connsiteY9" fmla="*/ 161925 h 6108700"/>
              <a:gd name="connsiteX10" fmla="*/ 5003800 w 8350250"/>
              <a:gd name="connsiteY10" fmla="*/ 200025 h 6108700"/>
              <a:gd name="connsiteX11" fmla="*/ 5103812 w 8350250"/>
              <a:gd name="connsiteY11" fmla="*/ 239713 h 6108700"/>
              <a:gd name="connsiteX12" fmla="*/ 5202238 w 8350250"/>
              <a:gd name="connsiteY12" fmla="*/ 284163 h 6108700"/>
              <a:gd name="connsiteX13" fmla="*/ 5297488 w 8350250"/>
              <a:gd name="connsiteY13" fmla="*/ 331788 h 6108700"/>
              <a:gd name="connsiteX14" fmla="*/ 5386388 w 8350250"/>
              <a:gd name="connsiteY14" fmla="*/ 377825 h 6108700"/>
              <a:gd name="connsiteX15" fmla="*/ 5476875 w 8350250"/>
              <a:gd name="connsiteY15" fmla="*/ 430213 h 6108700"/>
              <a:gd name="connsiteX16" fmla="*/ 5561012 w 8350250"/>
              <a:gd name="connsiteY16" fmla="*/ 485775 h 6108700"/>
              <a:gd name="connsiteX17" fmla="*/ 5641975 w 8350250"/>
              <a:gd name="connsiteY17" fmla="*/ 542925 h 6108700"/>
              <a:gd name="connsiteX18" fmla="*/ 5722938 w 8350250"/>
              <a:gd name="connsiteY18" fmla="*/ 600075 h 6108700"/>
              <a:gd name="connsiteX19" fmla="*/ 5797550 w 8350250"/>
              <a:gd name="connsiteY19" fmla="*/ 660400 h 6108700"/>
              <a:gd name="connsiteX20" fmla="*/ 5872162 w 8350250"/>
              <a:gd name="connsiteY20" fmla="*/ 722313 h 6108700"/>
              <a:gd name="connsiteX21" fmla="*/ 5940425 w 8350250"/>
              <a:gd name="connsiteY21" fmla="*/ 784225 h 6108700"/>
              <a:gd name="connsiteX22" fmla="*/ 6010275 w 8350250"/>
              <a:gd name="connsiteY22" fmla="*/ 849313 h 6108700"/>
              <a:gd name="connsiteX23" fmla="*/ 6075362 w 8350250"/>
              <a:gd name="connsiteY23" fmla="*/ 914400 h 6108700"/>
              <a:gd name="connsiteX24" fmla="*/ 6137275 w 8350250"/>
              <a:gd name="connsiteY24" fmla="*/ 977900 h 6108700"/>
              <a:gd name="connsiteX25" fmla="*/ 6199188 w 8350250"/>
              <a:gd name="connsiteY25" fmla="*/ 1046163 h 6108700"/>
              <a:gd name="connsiteX26" fmla="*/ 6256338 w 8350250"/>
              <a:gd name="connsiteY26" fmla="*/ 1112838 h 6108700"/>
              <a:gd name="connsiteX27" fmla="*/ 6311900 w 8350250"/>
              <a:gd name="connsiteY27" fmla="*/ 1179513 h 6108700"/>
              <a:gd name="connsiteX28" fmla="*/ 6418262 w 8350250"/>
              <a:gd name="connsiteY28" fmla="*/ 1306513 h 6108700"/>
              <a:gd name="connsiteX29" fmla="*/ 6515100 w 8350250"/>
              <a:gd name="connsiteY29" fmla="*/ 1420813 h 6108700"/>
              <a:gd name="connsiteX30" fmla="*/ 6610350 w 8350250"/>
              <a:gd name="connsiteY30" fmla="*/ 1525588 h 6108700"/>
              <a:gd name="connsiteX31" fmla="*/ 6699250 w 8350250"/>
              <a:gd name="connsiteY31" fmla="*/ 1620838 h 6108700"/>
              <a:gd name="connsiteX32" fmla="*/ 6786562 w 8350250"/>
              <a:gd name="connsiteY32" fmla="*/ 1703388 h 6108700"/>
              <a:gd name="connsiteX33" fmla="*/ 6826250 w 8350250"/>
              <a:gd name="connsiteY33" fmla="*/ 1739900 h 6108700"/>
              <a:gd name="connsiteX34" fmla="*/ 6869112 w 8350250"/>
              <a:gd name="connsiteY34" fmla="*/ 1778000 h 6108700"/>
              <a:gd name="connsiteX35" fmla="*/ 6910388 w 8350250"/>
              <a:gd name="connsiteY35" fmla="*/ 1809750 h 6108700"/>
              <a:gd name="connsiteX36" fmla="*/ 6950075 w 8350250"/>
              <a:gd name="connsiteY36" fmla="*/ 1839913 h 6108700"/>
              <a:gd name="connsiteX37" fmla="*/ 6992938 w 8350250"/>
              <a:gd name="connsiteY37" fmla="*/ 1870075 h 6108700"/>
              <a:gd name="connsiteX38" fmla="*/ 7032625 w 8350250"/>
              <a:gd name="connsiteY38" fmla="*/ 1893888 h 6108700"/>
              <a:gd name="connsiteX39" fmla="*/ 7075488 w 8350250"/>
              <a:gd name="connsiteY39" fmla="*/ 1919288 h 6108700"/>
              <a:gd name="connsiteX40" fmla="*/ 7116762 w 8350250"/>
              <a:gd name="connsiteY40" fmla="*/ 1941513 h 6108700"/>
              <a:gd name="connsiteX41" fmla="*/ 7159625 w 8350250"/>
              <a:gd name="connsiteY41" fmla="*/ 1962150 h 6108700"/>
              <a:gd name="connsiteX42" fmla="*/ 7202488 w 8350250"/>
              <a:gd name="connsiteY42" fmla="*/ 1979613 h 6108700"/>
              <a:gd name="connsiteX43" fmla="*/ 7243762 w 8350250"/>
              <a:gd name="connsiteY43" fmla="*/ 1997075 h 6108700"/>
              <a:gd name="connsiteX44" fmla="*/ 7288212 w 8350250"/>
              <a:gd name="connsiteY44" fmla="*/ 2011363 h 6108700"/>
              <a:gd name="connsiteX45" fmla="*/ 7334250 w 8350250"/>
              <a:gd name="connsiteY45" fmla="*/ 2024063 h 6108700"/>
              <a:gd name="connsiteX46" fmla="*/ 7380288 w 8350250"/>
              <a:gd name="connsiteY46" fmla="*/ 2036763 h 6108700"/>
              <a:gd name="connsiteX47" fmla="*/ 7427912 w 8350250"/>
              <a:gd name="connsiteY47" fmla="*/ 2046288 h 6108700"/>
              <a:gd name="connsiteX48" fmla="*/ 7475538 w 8350250"/>
              <a:gd name="connsiteY48" fmla="*/ 2054225 h 6108700"/>
              <a:gd name="connsiteX49" fmla="*/ 7527925 w 8350250"/>
              <a:gd name="connsiteY49" fmla="*/ 2060575 h 6108700"/>
              <a:gd name="connsiteX50" fmla="*/ 7577138 w 8350250"/>
              <a:gd name="connsiteY50" fmla="*/ 2066925 h 6108700"/>
              <a:gd name="connsiteX51" fmla="*/ 7686675 w 8350250"/>
              <a:gd name="connsiteY51" fmla="*/ 2073275 h 6108700"/>
              <a:gd name="connsiteX52" fmla="*/ 7804150 w 8350250"/>
              <a:gd name="connsiteY52" fmla="*/ 2076450 h 6108700"/>
              <a:gd name="connsiteX53" fmla="*/ 7888288 w 8350250"/>
              <a:gd name="connsiteY53" fmla="*/ 2076450 h 6108700"/>
              <a:gd name="connsiteX54" fmla="*/ 7966075 w 8350250"/>
              <a:gd name="connsiteY54" fmla="*/ 2081213 h 6108700"/>
              <a:gd name="connsiteX55" fmla="*/ 8040688 w 8350250"/>
              <a:gd name="connsiteY55" fmla="*/ 2089150 h 6108700"/>
              <a:gd name="connsiteX56" fmla="*/ 8108950 w 8350250"/>
              <a:gd name="connsiteY56" fmla="*/ 2098675 h 6108700"/>
              <a:gd name="connsiteX57" fmla="*/ 8177212 w 8350250"/>
              <a:gd name="connsiteY57" fmla="*/ 2111375 h 6108700"/>
              <a:gd name="connsiteX58" fmla="*/ 8239125 w 8350250"/>
              <a:gd name="connsiteY58" fmla="*/ 2125663 h 6108700"/>
              <a:gd name="connsiteX59" fmla="*/ 8296275 w 8350250"/>
              <a:gd name="connsiteY59" fmla="*/ 2141538 h 6108700"/>
              <a:gd name="connsiteX60" fmla="*/ 8350250 w 8350250"/>
              <a:gd name="connsiteY60" fmla="*/ 2159000 h 6108700"/>
              <a:gd name="connsiteX61" fmla="*/ 8350250 w 8350250"/>
              <a:gd name="connsiteY61" fmla="*/ 6108700 h 6108700"/>
              <a:gd name="connsiteX62" fmla="*/ 209550 w 8350250"/>
              <a:gd name="connsiteY62" fmla="*/ 6108700 h 6108700"/>
              <a:gd name="connsiteX63" fmla="*/ 184150 w 8350250"/>
              <a:gd name="connsiteY63" fmla="*/ 6072188 h 6108700"/>
              <a:gd name="connsiteX64" fmla="*/ 158750 w 8350250"/>
              <a:gd name="connsiteY64" fmla="*/ 6034088 h 6108700"/>
              <a:gd name="connsiteX65" fmla="*/ 136525 w 8350250"/>
              <a:gd name="connsiteY65" fmla="*/ 5997575 h 6108700"/>
              <a:gd name="connsiteX66" fmla="*/ 114300 w 8350250"/>
              <a:gd name="connsiteY66" fmla="*/ 5959475 h 6108700"/>
              <a:gd name="connsiteX67" fmla="*/ 96838 w 8350250"/>
              <a:gd name="connsiteY67" fmla="*/ 5922963 h 6108700"/>
              <a:gd name="connsiteX68" fmla="*/ 77788 w 8350250"/>
              <a:gd name="connsiteY68" fmla="*/ 5884863 h 6108700"/>
              <a:gd name="connsiteX69" fmla="*/ 61913 w 8350250"/>
              <a:gd name="connsiteY69" fmla="*/ 5845175 h 6108700"/>
              <a:gd name="connsiteX70" fmla="*/ 47625 w 8350250"/>
              <a:gd name="connsiteY70" fmla="*/ 5805488 h 6108700"/>
              <a:gd name="connsiteX71" fmla="*/ 34925 w 8350250"/>
              <a:gd name="connsiteY71" fmla="*/ 5765800 h 6108700"/>
              <a:gd name="connsiteX72" fmla="*/ 25400 w 8350250"/>
              <a:gd name="connsiteY72" fmla="*/ 5726113 h 6108700"/>
              <a:gd name="connsiteX73" fmla="*/ 17463 w 8350250"/>
              <a:gd name="connsiteY73" fmla="*/ 5686425 h 6108700"/>
              <a:gd name="connsiteX74" fmla="*/ 9525 w 8350250"/>
              <a:gd name="connsiteY74" fmla="*/ 5643563 h 6108700"/>
              <a:gd name="connsiteX75" fmla="*/ 4763 w 8350250"/>
              <a:gd name="connsiteY75" fmla="*/ 5600700 h 6108700"/>
              <a:gd name="connsiteX76" fmla="*/ 0 w 8350250"/>
              <a:gd name="connsiteY76" fmla="*/ 5561013 h 6108700"/>
              <a:gd name="connsiteX77" fmla="*/ 0 w 8350250"/>
              <a:gd name="connsiteY77" fmla="*/ 5519738 h 6108700"/>
              <a:gd name="connsiteX78" fmla="*/ 0 w 8350250"/>
              <a:gd name="connsiteY78" fmla="*/ 5473700 h 6108700"/>
              <a:gd name="connsiteX79" fmla="*/ 4763 w 8350250"/>
              <a:gd name="connsiteY79" fmla="*/ 5432425 h 6108700"/>
              <a:gd name="connsiteX80" fmla="*/ 9525 w 8350250"/>
              <a:gd name="connsiteY80" fmla="*/ 5386388 h 6108700"/>
              <a:gd name="connsiteX81" fmla="*/ 15875 w 8350250"/>
              <a:gd name="connsiteY81" fmla="*/ 5345113 h 6108700"/>
              <a:gd name="connsiteX82" fmla="*/ 25400 w 8350250"/>
              <a:gd name="connsiteY82" fmla="*/ 5300663 h 6108700"/>
              <a:gd name="connsiteX83" fmla="*/ 38100 w 8350250"/>
              <a:gd name="connsiteY83" fmla="*/ 5254625 h 6108700"/>
              <a:gd name="connsiteX84" fmla="*/ 50800 w 8350250"/>
              <a:gd name="connsiteY84" fmla="*/ 5208588 h 6108700"/>
              <a:gd name="connsiteX85" fmla="*/ 65088 w 8350250"/>
              <a:gd name="connsiteY85" fmla="*/ 5162550 h 6108700"/>
              <a:gd name="connsiteX86" fmla="*/ 82550 w 8350250"/>
              <a:gd name="connsiteY86" fmla="*/ 5114925 h 6108700"/>
              <a:gd name="connsiteX87" fmla="*/ 104775 w 8350250"/>
              <a:gd name="connsiteY87" fmla="*/ 5070475 h 6108700"/>
              <a:gd name="connsiteX88" fmla="*/ 127000 w 8350250"/>
              <a:gd name="connsiteY88" fmla="*/ 5022850 h 6108700"/>
              <a:gd name="connsiteX89" fmla="*/ 152400 w 8350250"/>
              <a:gd name="connsiteY89" fmla="*/ 4976813 h 6108700"/>
              <a:gd name="connsiteX90" fmla="*/ 179388 w 8350250"/>
              <a:gd name="connsiteY90" fmla="*/ 4926013 h 6108700"/>
              <a:gd name="connsiteX91" fmla="*/ 206375 w 8350250"/>
              <a:gd name="connsiteY91" fmla="*/ 4879975 h 6108700"/>
              <a:gd name="connsiteX92" fmla="*/ 239713 w 8350250"/>
              <a:gd name="connsiteY92" fmla="*/ 4829175 h 6108700"/>
              <a:gd name="connsiteX93" fmla="*/ 274638 w 8350250"/>
              <a:gd name="connsiteY93" fmla="*/ 4779963 h 6108700"/>
              <a:gd name="connsiteX94" fmla="*/ 311150 w 8350250"/>
              <a:gd name="connsiteY94" fmla="*/ 4729163 h 6108700"/>
              <a:gd name="connsiteX95" fmla="*/ 388938 w 8350250"/>
              <a:gd name="connsiteY95" fmla="*/ 4625975 h 6108700"/>
              <a:gd name="connsiteX96" fmla="*/ 460375 w 8350250"/>
              <a:gd name="connsiteY96" fmla="*/ 4518025 h 6108700"/>
              <a:gd name="connsiteX97" fmla="*/ 527050 w 8350250"/>
              <a:gd name="connsiteY97" fmla="*/ 4408488 h 6108700"/>
              <a:gd name="connsiteX98" fmla="*/ 588963 w 8350250"/>
              <a:gd name="connsiteY98" fmla="*/ 4298950 h 6108700"/>
              <a:gd name="connsiteX99" fmla="*/ 646113 w 8350250"/>
              <a:gd name="connsiteY99" fmla="*/ 4187825 h 6108700"/>
              <a:gd name="connsiteX100" fmla="*/ 698500 w 8350250"/>
              <a:gd name="connsiteY100" fmla="*/ 4071938 h 6108700"/>
              <a:gd name="connsiteX101" fmla="*/ 749300 w 8350250"/>
              <a:gd name="connsiteY101" fmla="*/ 3956050 h 6108700"/>
              <a:gd name="connsiteX102" fmla="*/ 793750 w 8350250"/>
              <a:gd name="connsiteY102" fmla="*/ 3833813 h 6108700"/>
              <a:gd name="connsiteX103" fmla="*/ 836613 w 8350250"/>
              <a:gd name="connsiteY103" fmla="*/ 3709988 h 6108700"/>
              <a:gd name="connsiteX104" fmla="*/ 877888 w 8350250"/>
              <a:gd name="connsiteY104" fmla="*/ 3579813 h 6108700"/>
              <a:gd name="connsiteX105" fmla="*/ 915988 w 8350250"/>
              <a:gd name="connsiteY105" fmla="*/ 3444875 h 6108700"/>
              <a:gd name="connsiteX106" fmla="*/ 952500 w 8350250"/>
              <a:gd name="connsiteY106" fmla="*/ 3306763 h 6108700"/>
              <a:gd name="connsiteX107" fmla="*/ 987425 w 8350250"/>
              <a:gd name="connsiteY107" fmla="*/ 3162300 h 6108700"/>
              <a:gd name="connsiteX108" fmla="*/ 1022350 w 8350250"/>
              <a:gd name="connsiteY108" fmla="*/ 3011488 h 6108700"/>
              <a:gd name="connsiteX109" fmla="*/ 1057275 w 8350250"/>
              <a:gd name="connsiteY109" fmla="*/ 2852738 h 6108700"/>
              <a:gd name="connsiteX110" fmla="*/ 1089025 w 8350250"/>
              <a:gd name="connsiteY110" fmla="*/ 2689225 h 6108700"/>
              <a:gd name="connsiteX111" fmla="*/ 1123950 w 8350250"/>
              <a:gd name="connsiteY111" fmla="*/ 2516188 h 6108700"/>
              <a:gd name="connsiteX112" fmla="*/ 1158875 w 8350250"/>
              <a:gd name="connsiteY112" fmla="*/ 2332038 h 6108700"/>
              <a:gd name="connsiteX113" fmla="*/ 1196975 w 8350250"/>
              <a:gd name="connsiteY113" fmla="*/ 2143125 h 6108700"/>
              <a:gd name="connsiteX114" fmla="*/ 1216025 w 8350250"/>
              <a:gd name="connsiteY114" fmla="*/ 2049463 h 6108700"/>
              <a:gd name="connsiteX115" fmla="*/ 1238250 w 8350250"/>
              <a:gd name="connsiteY115" fmla="*/ 1951038 h 6108700"/>
              <a:gd name="connsiteX116" fmla="*/ 1260475 w 8350250"/>
              <a:gd name="connsiteY116" fmla="*/ 1852613 h 6108700"/>
              <a:gd name="connsiteX117" fmla="*/ 1289050 w 8350250"/>
              <a:gd name="connsiteY117" fmla="*/ 1755775 h 6108700"/>
              <a:gd name="connsiteX118" fmla="*/ 1316038 w 8350250"/>
              <a:gd name="connsiteY118" fmla="*/ 1655763 h 6108700"/>
              <a:gd name="connsiteX119" fmla="*/ 1347788 w 8350250"/>
              <a:gd name="connsiteY119" fmla="*/ 1558925 h 6108700"/>
              <a:gd name="connsiteX120" fmla="*/ 1382713 w 8350250"/>
              <a:gd name="connsiteY120" fmla="*/ 1462088 h 6108700"/>
              <a:gd name="connsiteX121" fmla="*/ 1422400 w 8350250"/>
              <a:gd name="connsiteY121" fmla="*/ 1363663 h 6108700"/>
              <a:gd name="connsiteX122" fmla="*/ 1465263 w 8350250"/>
              <a:gd name="connsiteY122" fmla="*/ 1270000 h 6108700"/>
              <a:gd name="connsiteX123" fmla="*/ 1512888 w 8350250"/>
              <a:gd name="connsiteY123" fmla="*/ 1174750 h 6108700"/>
              <a:gd name="connsiteX124" fmla="*/ 1562100 w 8350250"/>
              <a:gd name="connsiteY124" fmla="*/ 1082675 h 6108700"/>
              <a:gd name="connsiteX125" fmla="*/ 1616075 w 8350250"/>
              <a:gd name="connsiteY125" fmla="*/ 990600 h 6108700"/>
              <a:gd name="connsiteX126" fmla="*/ 1679575 w 8350250"/>
              <a:gd name="connsiteY126" fmla="*/ 903288 h 6108700"/>
              <a:gd name="connsiteX127" fmla="*/ 1711325 w 8350250"/>
              <a:gd name="connsiteY127" fmla="*/ 862013 h 6108700"/>
              <a:gd name="connsiteX128" fmla="*/ 1743075 w 8350250"/>
              <a:gd name="connsiteY128" fmla="*/ 819150 h 6108700"/>
              <a:gd name="connsiteX129" fmla="*/ 1778000 w 8350250"/>
              <a:gd name="connsiteY129" fmla="*/ 776288 h 6108700"/>
              <a:gd name="connsiteX130" fmla="*/ 1816100 w 8350250"/>
              <a:gd name="connsiteY130" fmla="*/ 735013 h 6108700"/>
              <a:gd name="connsiteX131" fmla="*/ 1852613 w 8350250"/>
              <a:gd name="connsiteY131" fmla="*/ 695325 h 6108700"/>
              <a:gd name="connsiteX132" fmla="*/ 1892300 w 8350250"/>
              <a:gd name="connsiteY132" fmla="*/ 655638 h 6108700"/>
              <a:gd name="connsiteX133" fmla="*/ 1935163 w 8350250"/>
              <a:gd name="connsiteY133" fmla="*/ 614363 h 6108700"/>
              <a:gd name="connsiteX134" fmla="*/ 1978025 w 8350250"/>
              <a:gd name="connsiteY134" fmla="*/ 577850 h 6108700"/>
              <a:gd name="connsiteX135" fmla="*/ 2022475 w 8350250"/>
              <a:gd name="connsiteY135" fmla="*/ 539750 h 6108700"/>
              <a:gd name="connsiteX136" fmla="*/ 2066925 w 8350250"/>
              <a:gd name="connsiteY136" fmla="*/ 504825 h 6108700"/>
              <a:gd name="connsiteX137" fmla="*/ 2114550 w 8350250"/>
              <a:gd name="connsiteY137" fmla="*/ 469900 h 6108700"/>
              <a:gd name="connsiteX138" fmla="*/ 2163763 w 8350250"/>
              <a:gd name="connsiteY138" fmla="*/ 436563 h 6108700"/>
              <a:gd name="connsiteX139" fmla="*/ 2216150 w 8350250"/>
              <a:gd name="connsiteY139" fmla="*/ 403225 h 6108700"/>
              <a:gd name="connsiteX140" fmla="*/ 2268538 w 8350250"/>
              <a:gd name="connsiteY140" fmla="*/ 371475 h 6108700"/>
              <a:gd name="connsiteX141" fmla="*/ 2322513 w 8350250"/>
              <a:gd name="connsiteY141" fmla="*/ 341313 h 6108700"/>
              <a:gd name="connsiteX142" fmla="*/ 2379663 w 8350250"/>
              <a:gd name="connsiteY142" fmla="*/ 311150 h 6108700"/>
              <a:gd name="connsiteX143" fmla="*/ 2439988 w 8350250"/>
              <a:gd name="connsiteY143" fmla="*/ 280988 h 6108700"/>
              <a:gd name="connsiteX144" fmla="*/ 2498725 w 8350250"/>
              <a:gd name="connsiteY144" fmla="*/ 254000 h 6108700"/>
              <a:gd name="connsiteX145" fmla="*/ 2563813 w 8350250"/>
              <a:gd name="connsiteY145" fmla="*/ 228600 h 6108700"/>
              <a:gd name="connsiteX146" fmla="*/ 2628900 w 8350250"/>
              <a:gd name="connsiteY146" fmla="*/ 204788 h 6108700"/>
              <a:gd name="connsiteX147" fmla="*/ 2695575 w 8350250"/>
              <a:gd name="connsiteY147" fmla="*/ 179388 h 6108700"/>
              <a:gd name="connsiteX148" fmla="*/ 2765425 w 8350250"/>
              <a:gd name="connsiteY148" fmla="*/ 157163 h 6108700"/>
              <a:gd name="connsiteX149" fmla="*/ 2835275 w 8350250"/>
              <a:gd name="connsiteY149" fmla="*/ 136525 h 6108700"/>
              <a:gd name="connsiteX150" fmla="*/ 2909888 w 8350250"/>
              <a:gd name="connsiteY150" fmla="*/ 117475 h 6108700"/>
              <a:gd name="connsiteX151" fmla="*/ 2984500 w 8350250"/>
              <a:gd name="connsiteY151" fmla="*/ 100013 h 6108700"/>
              <a:gd name="connsiteX152" fmla="*/ 3063875 w 8350250"/>
              <a:gd name="connsiteY152" fmla="*/ 84138 h 6108700"/>
              <a:gd name="connsiteX153" fmla="*/ 3221038 w 8350250"/>
              <a:gd name="connsiteY153" fmla="*/ 55563 h 6108700"/>
              <a:gd name="connsiteX154" fmla="*/ 3371850 w 8350250"/>
              <a:gd name="connsiteY154" fmla="*/ 33338 h 6108700"/>
              <a:gd name="connsiteX155" fmla="*/ 3519488 w 8350250"/>
              <a:gd name="connsiteY155" fmla="*/ 17463 h 6108700"/>
              <a:gd name="connsiteX156" fmla="*/ 3663950 w 8350250"/>
              <a:gd name="connsiteY156" fmla="*/ 7938 h 610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8350250" h="6108700">
                <a:moveTo>
                  <a:pt x="3805238" y="0"/>
                </a:moveTo>
                <a:lnTo>
                  <a:pt x="3941763" y="0"/>
                </a:lnTo>
                <a:lnTo>
                  <a:pt x="4073525" y="4763"/>
                </a:lnTo>
                <a:lnTo>
                  <a:pt x="4203700" y="15875"/>
                </a:lnTo>
                <a:lnTo>
                  <a:pt x="4327525" y="26988"/>
                </a:lnTo>
                <a:lnTo>
                  <a:pt x="4449763" y="47625"/>
                </a:lnTo>
                <a:lnTo>
                  <a:pt x="4565650" y="69850"/>
                </a:lnTo>
                <a:lnTo>
                  <a:pt x="4679950" y="96838"/>
                </a:lnTo>
                <a:lnTo>
                  <a:pt x="4792662" y="127000"/>
                </a:lnTo>
                <a:lnTo>
                  <a:pt x="4899025" y="161925"/>
                </a:lnTo>
                <a:lnTo>
                  <a:pt x="5003800" y="200025"/>
                </a:lnTo>
                <a:lnTo>
                  <a:pt x="5103812" y="239713"/>
                </a:lnTo>
                <a:lnTo>
                  <a:pt x="5202238" y="284163"/>
                </a:lnTo>
                <a:lnTo>
                  <a:pt x="5297488" y="331788"/>
                </a:lnTo>
                <a:lnTo>
                  <a:pt x="5386388" y="377825"/>
                </a:lnTo>
                <a:lnTo>
                  <a:pt x="5476875" y="430213"/>
                </a:lnTo>
                <a:lnTo>
                  <a:pt x="5561012" y="485775"/>
                </a:lnTo>
                <a:lnTo>
                  <a:pt x="5641975" y="542925"/>
                </a:lnTo>
                <a:lnTo>
                  <a:pt x="5722938" y="600075"/>
                </a:lnTo>
                <a:lnTo>
                  <a:pt x="5797550" y="660400"/>
                </a:lnTo>
                <a:lnTo>
                  <a:pt x="5872162" y="722313"/>
                </a:lnTo>
                <a:lnTo>
                  <a:pt x="5940425" y="784225"/>
                </a:lnTo>
                <a:lnTo>
                  <a:pt x="6010275" y="849313"/>
                </a:lnTo>
                <a:lnTo>
                  <a:pt x="6075362" y="914400"/>
                </a:lnTo>
                <a:lnTo>
                  <a:pt x="6137275" y="977900"/>
                </a:lnTo>
                <a:lnTo>
                  <a:pt x="6199188" y="1046163"/>
                </a:lnTo>
                <a:lnTo>
                  <a:pt x="6256338" y="1112838"/>
                </a:lnTo>
                <a:lnTo>
                  <a:pt x="6311900" y="1179513"/>
                </a:lnTo>
                <a:lnTo>
                  <a:pt x="6418262" y="1306513"/>
                </a:lnTo>
                <a:lnTo>
                  <a:pt x="6515100" y="1420813"/>
                </a:lnTo>
                <a:lnTo>
                  <a:pt x="6610350" y="1525588"/>
                </a:lnTo>
                <a:lnTo>
                  <a:pt x="6699250" y="1620838"/>
                </a:lnTo>
                <a:lnTo>
                  <a:pt x="6786562" y="1703388"/>
                </a:lnTo>
                <a:lnTo>
                  <a:pt x="6826250" y="1739900"/>
                </a:lnTo>
                <a:lnTo>
                  <a:pt x="6869112" y="1778000"/>
                </a:lnTo>
                <a:lnTo>
                  <a:pt x="6910388" y="1809750"/>
                </a:lnTo>
                <a:lnTo>
                  <a:pt x="6950075" y="1839913"/>
                </a:lnTo>
                <a:lnTo>
                  <a:pt x="6992938" y="1870075"/>
                </a:lnTo>
                <a:lnTo>
                  <a:pt x="7032625" y="1893888"/>
                </a:lnTo>
                <a:lnTo>
                  <a:pt x="7075488" y="1919288"/>
                </a:lnTo>
                <a:lnTo>
                  <a:pt x="7116762" y="1941513"/>
                </a:lnTo>
                <a:lnTo>
                  <a:pt x="7159625" y="1962150"/>
                </a:lnTo>
                <a:lnTo>
                  <a:pt x="7202488" y="1979613"/>
                </a:lnTo>
                <a:lnTo>
                  <a:pt x="7243762" y="1997075"/>
                </a:lnTo>
                <a:lnTo>
                  <a:pt x="7288212" y="2011363"/>
                </a:lnTo>
                <a:lnTo>
                  <a:pt x="7334250" y="2024063"/>
                </a:lnTo>
                <a:lnTo>
                  <a:pt x="7380288" y="2036763"/>
                </a:lnTo>
                <a:lnTo>
                  <a:pt x="7427912" y="2046288"/>
                </a:lnTo>
                <a:lnTo>
                  <a:pt x="7475538" y="2054225"/>
                </a:lnTo>
                <a:lnTo>
                  <a:pt x="7527925" y="2060575"/>
                </a:lnTo>
                <a:lnTo>
                  <a:pt x="7577138" y="2066925"/>
                </a:lnTo>
                <a:lnTo>
                  <a:pt x="7686675" y="2073275"/>
                </a:lnTo>
                <a:lnTo>
                  <a:pt x="7804150" y="2076450"/>
                </a:lnTo>
                <a:lnTo>
                  <a:pt x="7888288" y="2076450"/>
                </a:lnTo>
                <a:lnTo>
                  <a:pt x="7966075" y="2081213"/>
                </a:lnTo>
                <a:lnTo>
                  <a:pt x="8040688" y="2089150"/>
                </a:lnTo>
                <a:lnTo>
                  <a:pt x="8108950" y="2098675"/>
                </a:lnTo>
                <a:lnTo>
                  <a:pt x="8177212" y="2111375"/>
                </a:lnTo>
                <a:lnTo>
                  <a:pt x="8239125" y="2125663"/>
                </a:lnTo>
                <a:lnTo>
                  <a:pt x="8296275" y="2141538"/>
                </a:lnTo>
                <a:lnTo>
                  <a:pt x="8350250" y="2159000"/>
                </a:lnTo>
                <a:lnTo>
                  <a:pt x="8350250" y="6108700"/>
                </a:lnTo>
                <a:lnTo>
                  <a:pt x="209550" y="6108700"/>
                </a:lnTo>
                <a:lnTo>
                  <a:pt x="184150" y="6072188"/>
                </a:lnTo>
                <a:lnTo>
                  <a:pt x="158750" y="6034088"/>
                </a:lnTo>
                <a:lnTo>
                  <a:pt x="136525" y="5997575"/>
                </a:lnTo>
                <a:lnTo>
                  <a:pt x="114300" y="5959475"/>
                </a:lnTo>
                <a:lnTo>
                  <a:pt x="96838" y="5922963"/>
                </a:lnTo>
                <a:lnTo>
                  <a:pt x="77788" y="5884863"/>
                </a:lnTo>
                <a:lnTo>
                  <a:pt x="61913" y="5845175"/>
                </a:lnTo>
                <a:lnTo>
                  <a:pt x="47625" y="5805488"/>
                </a:lnTo>
                <a:lnTo>
                  <a:pt x="34925" y="5765800"/>
                </a:lnTo>
                <a:lnTo>
                  <a:pt x="25400" y="5726113"/>
                </a:lnTo>
                <a:lnTo>
                  <a:pt x="17463" y="5686425"/>
                </a:lnTo>
                <a:lnTo>
                  <a:pt x="9525" y="5643563"/>
                </a:lnTo>
                <a:lnTo>
                  <a:pt x="4763" y="5600700"/>
                </a:lnTo>
                <a:lnTo>
                  <a:pt x="0" y="5561013"/>
                </a:lnTo>
                <a:lnTo>
                  <a:pt x="0" y="5519738"/>
                </a:lnTo>
                <a:lnTo>
                  <a:pt x="0" y="5473700"/>
                </a:lnTo>
                <a:lnTo>
                  <a:pt x="4763" y="5432425"/>
                </a:lnTo>
                <a:lnTo>
                  <a:pt x="9525" y="5386388"/>
                </a:lnTo>
                <a:lnTo>
                  <a:pt x="15875" y="5345113"/>
                </a:lnTo>
                <a:lnTo>
                  <a:pt x="25400" y="5300663"/>
                </a:lnTo>
                <a:lnTo>
                  <a:pt x="38100" y="5254625"/>
                </a:lnTo>
                <a:lnTo>
                  <a:pt x="50800" y="5208588"/>
                </a:lnTo>
                <a:lnTo>
                  <a:pt x="65088" y="5162550"/>
                </a:lnTo>
                <a:lnTo>
                  <a:pt x="82550" y="5114925"/>
                </a:lnTo>
                <a:lnTo>
                  <a:pt x="104775" y="5070475"/>
                </a:lnTo>
                <a:lnTo>
                  <a:pt x="127000" y="5022850"/>
                </a:lnTo>
                <a:lnTo>
                  <a:pt x="152400" y="4976813"/>
                </a:lnTo>
                <a:lnTo>
                  <a:pt x="179388" y="4926013"/>
                </a:lnTo>
                <a:lnTo>
                  <a:pt x="206375" y="4879975"/>
                </a:lnTo>
                <a:lnTo>
                  <a:pt x="239713" y="4829175"/>
                </a:lnTo>
                <a:lnTo>
                  <a:pt x="274638" y="4779963"/>
                </a:lnTo>
                <a:lnTo>
                  <a:pt x="311150" y="4729163"/>
                </a:lnTo>
                <a:lnTo>
                  <a:pt x="388938" y="4625975"/>
                </a:lnTo>
                <a:lnTo>
                  <a:pt x="460375" y="4518025"/>
                </a:lnTo>
                <a:lnTo>
                  <a:pt x="527050" y="4408488"/>
                </a:lnTo>
                <a:lnTo>
                  <a:pt x="588963" y="4298950"/>
                </a:lnTo>
                <a:lnTo>
                  <a:pt x="646113" y="4187825"/>
                </a:lnTo>
                <a:lnTo>
                  <a:pt x="698500" y="4071938"/>
                </a:lnTo>
                <a:lnTo>
                  <a:pt x="749300" y="3956050"/>
                </a:lnTo>
                <a:lnTo>
                  <a:pt x="793750" y="3833813"/>
                </a:lnTo>
                <a:lnTo>
                  <a:pt x="836613" y="3709988"/>
                </a:lnTo>
                <a:lnTo>
                  <a:pt x="877888" y="3579813"/>
                </a:lnTo>
                <a:lnTo>
                  <a:pt x="915988" y="3444875"/>
                </a:lnTo>
                <a:lnTo>
                  <a:pt x="952500" y="3306763"/>
                </a:lnTo>
                <a:lnTo>
                  <a:pt x="987425" y="3162300"/>
                </a:lnTo>
                <a:lnTo>
                  <a:pt x="1022350" y="3011488"/>
                </a:lnTo>
                <a:lnTo>
                  <a:pt x="1057275" y="2852738"/>
                </a:lnTo>
                <a:lnTo>
                  <a:pt x="1089025" y="2689225"/>
                </a:lnTo>
                <a:lnTo>
                  <a:pt x="1123950" y="2516188"/>
                </a:lnTo>
                <a:lnTo>
                  <a:pt x="1158875" y="2332038"/>
                </a:lnTo>
                <a:lnTo>
                  <a:pt x="1196975" y="2143125"/>
                </a:lnTo>
                <a:lnTo>
                  <a:pt x="1216025" y="2049463"/>
                </a:lnTo>
                <a:lnTo>
                  <a:pt x="1238250" y="1951038"/>
                </a:lnTo>
                <a:lnTo>
                  <a:pt x="1260475" y="1852613"/>
                </a:lnTo>
                <a:lnTo>
                  <a:pt x="1289050" y="1755775"/>
                </a:lnTo>
                <a:lnTo>
                  <a:pt x="1316038" y="1655763"/>
                </a:lnTo>
                <a:lnTo>
                  <a:pt x="1347788" y="1558925"/>
                </a:lnTo>
                <a:lnTo>
                  <a:pt x="1382713" y="1462088"/>
                </a:lnTo>
                <a:lnTo>
                  <a:pt x="1422400" y="1363663"/>
                </a:lnTo>
                <a:lnTo>
                  <a:pt x="1465263" y="1270000"/>
                </a:lnTo>
                <a:lnTo>
                  <a:pt x="1512888" y="1174750"/>
                </a:lnTo>
                <a:lnTo>
                  <a:pt x="1562100" y="1082675"/>
                </a:lnTo>
                <a:lnTo>
                  <a:pt x="1616075" y="990600"/>
                </a:lnTo>
                <a:lnTo>
                  <a:pt x="1679575" y="903288"/>
                </a:lnTo>
                <a:lnTo>
                  <a:pt x="1711325" y="862013"/>
                </a:lnTo>
                <a:lnTo>
                  <a:pt x="1743075" y="819150"/>
                </a:lnTo>
                <a:lnTo>
                  <a:pt x="1778000" y="776288"/>
                </a:lnTo>
                <a:lnTo>
                  <a:pt x="1816100" y="735013"/>
                </a:lnTo>
                <a:lnTo>
                  <a:pt x="1852613" y="695325"/>
                </a:lnTo>
                <a:lnTo>
                  <a:pt x="1892300" y="655638"/>
                </a:lnTo>
                <a:lnTo>
                  <a:pt x="1935163" y="614363"/>
                </a:lnTo>
                <a:lnTo>
                  <a:pt x="1978025" y="577850"/>
                </a:lnTo>
                <a:lnTo>
                  <a:pt x="2022475" y="539750"/>
                </a:lnTo>
                <a:lnTo>
                  <a:pt x="2066925" y="504825"/>
                </a:lnTo>
                <a:lnTo>
                  <a:pt x="2114550" y="469900"/>
                </a:lnTo>
                <a:lnTo>
                  <a:pt x="2163763" y="436563"/>
                </a:lnTo>
                <a:lnTo>
                  <a:pt x="2216150" y="403225"/>
                </a:lnTo>
                <a:lnTo>
                  <a:pt x="2268538" y="371475"/>
                </a:lnTo>
                <a:lnTo>
                  <a:pt x="2322513" y="341313"/>
                </a:lnTo>
                <a:lnTo>
                  <a:pt x="2379663" y="311150"/>
                </a:lnTo>
                <a:lnTo>
                  <a:pt x="2439988" y="280988"/>
                </a:lnTo>
                <a:lnTo>
                  <a:pt x="2498725" y="254000"/>
                </a:lnTo>
                <a:lnTo>
                  <a:pt x="2563813" y="228600"/>
                </a:lnTo>
                <a:lnTo>
                  <a:pt x="2628900" y="204788"/>
                </a:lnTo>
                <a:lnTo>
                  <a:pt x="2695575" y="179388"/>
                </a:lnTo>
                <a:lnTo>
                  <a:pt x="2765425" y="157163"/>
                </a:lnTo>
                <a:lnTo>
                  <a:pt x="2835275" y="136525"/>
                </a:lnTo>
                <a:lnTo>
                  <a:pt x="2909888" y="117475"/>
                </a:lnTo>
                <a:lnTo>
                  <a:pt x="2984500" y="100013"/>
                </a:lnTo>
                <a:lnTo>
                  <a:pt x="3063875" y="84138"/>
                </a:lnTo>
                <a:lnTo>
                  <a:pt x="3221038" y="55563"/>
                </a:lnTo>
                <a:lnTo>
                  <a:pt x="3371850" y="33338"/>
                </a:lnTo>
                <a:lnTo>
                  <a:pt x="3519488" y="17463"/>
                </a:lnTo>
                <a:lnTo>
                  <a:pt x="3663950" y="7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1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2FDAF8-176F-4D42-AC53-20254809C0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6F0391F-1D42-4A1F-84C4-7CDB982775AB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459748E-983F-4DF7-B698-A0F21C578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C368EF8-5964-401B-A012-0016B21E0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7C4A6DC-833A-4143-98C0-A447F8EB2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88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4106DBA-97EB-4B60-B859-D7E835A69C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993214-E738-44FC-82D6-282F1E6F17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08AB0EA-E57F-4BFA-B5E7-A6864C636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93ED8F4-BC14-4967-BAD3-EDE0CB8F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3B72AC1-A144-40CF-9150-65E206E8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25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712796" y="356946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89C5E2E-FC66-4C0B-BD31-99D975C91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CA6DEB2-8A8E-4EBF-BD85-D8D3BD0A3C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4BA18EA-0D0F-4E8C-A24D-440EE82AE03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E80D3A1-8C87-4928-B1FA-0D4BCF54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4CA4180-A8E1-4DB6-8BB1-2185618C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F27B8D-A92E-4340-8D7E-F31BB3181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0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D132E6-0E97-4CEC-BA56-8349E2CC86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C53D58-F5B0-4DCA-BFDF-7A1149CEADA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5554690-5AF7-4FDF-A46F-2D624924A79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FF17147-805A-4A07-BEDF-674104F0AFE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C5A12C6-7755-4E59-8A8E-0AC50C7FA10D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BFB169D-85A8-4666-BBCA-A08ECF37F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5E2E0CF-69F9-47AF-BC32-72755FE2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04DDEAE-C8AB-4654-A9FB-127BE9CC7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82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3ACB3F2-898E-43C8-81C3-1919B80F7D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E2D5EA0-981F-4917-B226-6ECB27CC7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0DCAFDE-0282-4F4F-A0CC-05A4B590B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7173EEB-58A6-448F-9668-056898D2D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25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EE5AEEC-3CF0-45A5-8E36-9CD96D27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8122148-5C12-4DBA-A72D-EB9FF114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655421C-36E4-4CF0-B4DF-D245DC96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2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7C621D7-0916-4107-A8E0-CA0A2CB5B4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F8DD032-0BF8-4958-BC04-F9A04E9ADE2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459FF9B-17DB-4F86-9500-E12EEAA0BA1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907F49A-6CEB-4836-BF56-D73CF57B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CB5FA3C-B1D4-4817-A084-446BB52AA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D43A69E-533B-4005-BCE2-36F7E0C20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89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D956F4-BF19-453C-9E0D-8DADED7B2E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965C7F0-7D6C-4157-991D-43EFCF2C0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C925392-24DB-4CBF-BD30-EB6169FAEE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5D0CC50-411A-4C30-907F-19C82F98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7CAFAC3-0B4D-46E9-AB08-6B5DD0DDD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3A68269-34AC-4D94-AD4B-E9730B28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78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C7ED679-F34D-44FA-B7D4-4EB5CD15E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83A60FC-8B21-4EFF-95AF-B865E6B4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129C057-0705-4F48-B30E-56EC7405E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BB6DF-9E5C-4DE0-BA79-ED2A3450241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C9890CD-142C-4245-B090-19A108ACE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C33199-80DD-4A32-A2DD-05D699DFB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82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18" Type="http://schemas.microsoft.com/office/2007/relationships/hdphoto" Target="../media/hdphoto1.wdp"/><Relationship Id="rId3" Type="http://schemas.openxmlformats.org/officeDocument/2006/relationships/tags" Target="../tags/tag4.xml"/><Relationship Id="rId21" Type="http://schemas.openxmlformats.org/officeDocument/2006/relationships/image" Target="../media/image6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3.png"/><Relationship Id="rId2" Type="http://schemas.openxmlformats.org/officeDocument/2006/relationships/tags" Target="../tags/tag3.xml"/><Relationship Id="rId16" Type="http://schemas.openxmlformats.org/officeDocument/2006/relationships/image" Target="../media/image2.png"/><Relationship Id="rId20" Type="http://schemas.openxmlformats.org/officeDocument/2006/relationships/image" Target="../media/image5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1.png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1.xml"/><Relationship Id="rId2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23.xml"/><Relationship Id="rId7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2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tags" Target="../tags/tag24.xml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7.xml"/><Relationship Id="rId7" Type="http://schemas.openxmlformats.org/officeDocument/2006/relationships/image" Target="../media/image27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8.xml"/><Relationship Id="rId10" Type="http://schemas.openxmlformats.org/officeDocument/2006/relationships/image" Target="../media/image1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12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1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7.png"/><Relationship Id="rId4" Type="http://schemas.openxmlformats.org/officeDocument/2006/relationships/tags" Target="../tags/tag31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tags" Target="../tags/tag17.xml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slideLayout" Target="../slideLayouts/slideLayout7.xml"/><Relationship Id="rId18" Type="http://schemas.microsoft.com/office/2007/relationships/hdphoto" Target="../media/hdphoto1.wdp"/><Relationship Id="rId3" Type="http://schemas.openxmlformats.org/officeDocument/2006/relationships/tags" Target="../tags/tag34.xml"/><Relationship Id="rId21" Type="http://schemas.openxmlformats.org/officeDocument/2006/relationships/image" Target="../media/image6.png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image" Target="../media/image3.png"/><Relationship Id="rId2" Type="http://schemas.openxmlformats.org/officeDocument/2006/relationships/tags" Target="../tags/tag33.xml"/><Relationship Id="rId16" Type="http://schemas.openxmlformats.org/officeDocument/2006/relationships/image" Target="../media/image2.png"/><Relationship Id="rId20" Type="http://schemas.openxmlformats.org/officeDocument/2006/relationships/image" Target="../media/image5.png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image" Target="../media/image1.png"/><Relationship Id="rId10" Type="http://schemas.openxmlformats.org/officeDocument/2006/relationships/tags" Target="../tags/tag41.xml"/><Relationship Id="rId19" Type="http://schemas.openxmlformats.org/officeDocument/2006/relationships/image" Target="../media/image4.png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notesSlide" Target="../notesSlides/notesSlide24.xml"/><Relationship Id="rId2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0.xml"/><Relationship Id="rId7" Type="http://schemas.openxmlformats.org/officeDocument/2006/relationships/image" Target="../media/image15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1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_图片 16">
            <a:extLst>
              <a:ext uri="{FF2B5EF4-FFF2-40B4-BE49-F238E27FC236}">
                <a16:creationId xmlns="" xmlns:a16="http://schemas.microsoft.com/office/drawing/2014/main" id="{AC38ED6A-708C-4C36-A95A-128709272B3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1" r="12861"/>
          <a:stretch>
            <a:fillRect/>
          </a:stretch>
        </p:blipFill>
        <p:spPr>
          <a:xfrm>
            <a:off x="2268956" y="0"/>
            <a:ext cx="7654088" cy="6858000"/>
          </a:xfrm>
          <a:custGeom>
            <a:avLst/>
            <a:gdLst>
              <a:gd name="connsiteX0" fmla="*/ 1749684 w 7654088"/>
              <a:gd name="connsiteY0" fmla="*/ 0 h 6858000"/>
              <a:gd name="connsiteX1" fmla="*/ 5904404 w 7654088"/>
              <a:gd name="connsiteY1" fmla="*/ 0 h 6858000"/>
              <a:gd name="connsiteX2" fmla="*/ 5966781 w 7654088"/>
              <a:gd name="connsiteY2" fmla="*/ 39989 h 6858000"/>
              <a:gd name="connsiteX3" fmla="*/ 7654088 w 7654088"/>
              <a:gd name="connsiteY3" fmla="*/ 3213434 h 6858000"/>
              <a:gd name="connsiteX4" fmla="*/ 5142910 w 7654088"/>
              <a:gd name="connsiteY4" fmla="*/ 6808254 h 6858000"/>
              <a:gd name="connsiteX5" fmla="*/ 4995890 w 7654088"/>
              <a:gd name="connsiteY5" fmla="*/ 6858000 h 6858000"/>
              <a:gd name="connsiteX6" fmla="*/ 2658198 w 7654088"/>
              <a:gd name="connsiteY6" fmla="*/ 6858000 h 6858000"/>
              <a:gd name="connsiteX7" fmla="*/ 2511178 w 7654088"/>
              <a:gd name="connsiteY7" fmla="*/ 6808254 h 6858000"/>
              <a:gd name="connsiteX8" fmla="*/ 0 w 7654088"/>
              <a:gd name="connsiteY8" fmla="*/ 3213434 h 6858000"/>
              <a:gd name="connsiteX9" fmla="*/ 1687308 w 7654088"/>
              <a:gd name="connsiteY9" fmla="*/ 399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4088" h="6858000">
                <a:moveTo>
                  <a:pt x="1749684" y="0"/>
                </a:moveTo>
                <a:lnTo>
                  <a:pt x="5904404" y="0"/>
                </a:lnTo>
                <a:lnTo>
                  <a:pt x="5966781" y="39989"/>
                </a:lnTo>
                <a:cubicBezTo>
                  <a:pt x="6984781" y="727737"/>
                  <a:pt x="7654088" y="1892423"/>
                  <a:pt x="7654088" y="3213434"/>
                </a:cubicBezTo>
                <a:cubicBezTo>
                  <a:pt x="7654088" y="4864698"/>
                  <a:pt x="6608296" y="6271705"/>
                  <a:pt x="5142910" y="6808254"/>
                </a:cubicBezTo>
                <a:lnTo>
                  <a:pt x="4995890" y="6858000"/>
                </a:lnTo>
                <a:lnTo>
                  <a:pt x="2658198" y="6858000"/>
                </a:lnTo>
                <a:lnTo>
                  <a:pt x="2511178" y="6808254"/>
                </a:lnTo>
                <a:cubicBezTo>
                  <a:pt x="1045793" y="6271705"/>
                  <a:pt x="0" y="4864698"/>
                  <a:pt x="0" y="3213434"/>
                </a:cubicBezTo>
                <a:cubicBezTo>
                  <a:pt x="0" y="1892423"/>
                  <a:pt x="669307" y="727737"/>
                  <a:pt x="1687308" y="39989"/>
                </a:cubicBezTo>
                <a:close/>
              </a:path>
            </a:pathLst>
          </a:custGeom>
        </p:spPr>
      </p:pic>
      <p:pic>
        <p:nvPicPr>
          <p:cNvPr id="8" name="PA_图片 7">
            <a:extLst>
              <a:ext uri="{FF2B5EF4-FFF2-40B4-BE49-F238E27FC236}">
                <a16:creationId xmlns="" xmlns:a16="http://schemas.microsoft.com/office/drawing/2014/main" id="{92DE02B8-F4E7-48F2-A94E-564FB3652F1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9" name="PA_图片 8">
            <a:extLst>
              <a:ext uri="{FF2B5EF4-FFF2-40B4-BE49-F238E27FC236}">
                <a16:creationId xmlns="" xmlns:a16="http://schemas.microsoft.com/office/drawing/2014/main" id="{273A6CA4-5994-4FA5-8AE1-4928EA48B85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21" name="PA_椭圆 20">
            <a:extLst>
              <a:ext uri="{FF2B5EF4-FFF2-40B4-BE49-F238E27FC236}">
                <a16:creationId xmlns="" xmlns:a16="http://schemas.microsoft.com/office/drawing/2014/main" id="{CF4975C4-3D2B-481C-8DD8-4A3867DF232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55858" y="1132971"/>
            <a:ext cx="4680284" cy="4680284"/>
          </a:xfrm>
          <a:prstGeom prst="ellipse">
            <a:avLst/>
          </a:prstGeom>
          <a:solidFill>
            <a:srgbClr val="37355D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2" name="PA_库_图片 21">
            <a:extLst>
              <a:ext uri="{FF2B5EF4-FFF2-40B4-BE49-F238E27FC236}">
                <a16:creationId xmlns="" xmlns:a16="http://schemas.microsoft.com/office/drawing/2014/main" id="{0F179371-8900-4CF5-9D7A-819BBDD7EE6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22995" y1="25926" x2="31818" y2="25463"/>
                        <a14:foregroundMark x1="22995" y1="40278" x2="22727" y2="44907"/>
                        <a14:foregroundMark x1="32888" y1="41204" x2="36898" y2="41204"/>
                      </a14:backgroundRemoval>
                    </a14:imgEffect>
                    <a14:imgEffect>
                      <a14:brightnessContrast brigh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8741" y="1259561"/>
            <a:ext cx="2637379" cy="15231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3" name="PA_库_文本框 22">
            <a:extLst>
              <a:ext uri="{FF2B5EF4-FFF2-40B4-BE49-F238E27FC236}">
                <a16:creationId xmlns="" xmlns:a16="http://schemas.microsoft.com/office/drawing/2014/main" id="{55984969-56D5-4AA2-8EF9-7CFBECB62FA2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351699" y="2782753"/>
            <a:ext cx="5571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COMMUNICATION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PA_库_圆角矩形 13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B93A1CEB-F2A8-4F3A-A75F-5B731C7C0D3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407231" y="4942029"/>
            <a:ext cx="3347097" cy="20531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www.freepptbackgrounds.net</a:t>
            </a:r>
            <a:endParaRPr lang="zh-CN" altLang="en-US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5669C954-0C1F-4C17-885B-F7388BC3F1F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787923" y="3108243"/>
            <a:ext cx="4585715" cy="10452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altLang="zh-CN" sz="3600" dirty="0" smtClean="0">
                <a:solidFill>
                  <a:schemeClr val="bg1"/>
                </a:solidFill>
                <a:cs typeface="+mn-ea"/>
                <a:sym typeface="+mn-lt"/>
              </a:rPr>
              <a:t>Presentation </a:t>
            </a:r>
            <a:r>
              <a:rPr lang="tr-TR" altLang="zh-CN" sz="3600" dirty="0" err="1" smtClean="0">
                <a:solidFill>
                  <a:schemeClr val="bg1"/>
                </a:solidFill>
                <a:cs typeface="+mn-ea"/>
                <a:sym typeface="+mn-lt"/>
              </a:rPr>
              <a:t>Template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7" name="PA_库_图片 26">
            <a:extLst>
              <a:ext uri="{FF2B5EF4-FFF2-40B4-BE49-F238E27FC236}">
                <a16:creationId xmlns="" xmlns:a16="http://schemas.microsoft.com/office/drawing/2014/main" id="{160162E9-3355-4DC0-BB12-738B2A96AC9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29" name="PA_库_图片 28">
            <a:extLst>
              <a:ext uri="{FF2B5EF4-FFF2-40B4-BE49-F238E27FC236}">
                <a16:creationId xmlns="" xmlns:a16="http://schemas.microsoft.com/office/drawing/2014/main" id="{5E77C37F-6A24-4A6A-BFB9-1558E92AD94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30" name="PA_库_图片 29">
            <a:extLst>
              <a:ext uri="{FF2B5EF4-FFF2-40B4-BE49-F238E27FC236}">
                <a16:creationId xmlns="" xmlns:a16="http://schemas.microsoft.com/office/drawing/2014/main" id="{5E531474-C801-4ECA-B593-C09B9F4DE8C5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462" y="759124"/>
            <a:ext cx="678818" cy="358503"/>
          </a:xfrm>
          <a:prstGeom prst="rect">
            <a:avLst/>
          </a:prstGeom>
        </p:spPr>
      </p:pic>
      <p:pic>
        <p:nvPicPr>
          <p:cNvPr id="32" name="PA_库_图片 31">
            <a:extLst>
              <a:ext uri="{FF2B5EF4-FFF2-40B4-BE49-F238E27FC236}">
                <a16:creationId xmlns="" xmlns:a16="http://schemas.microsoft.com/office/drawing/2014/main" id="{D67941BD-879C-4F56-8E23-BD79AE1A31D7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9859" y="1259561"/>
            <a:ext cx="1872768" cy="95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4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24" grpId="0" animBg="1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A94E1CC-A913-41D8-B661-5C71923168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395D27B-E444-4680-9A4C-273D6241B4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42655" y="1921874"/>
            <a:ext cx="2417236" cy="3500578"/>
            <a:chOff x="1642655" y="1921874"/>
            <a:chExt cx="2417236" cy="3500578"/>
          </a:xfrm>
        </p:grpSpPr>
        <p:grpSp>
          <p:nvGrpSpPr>
            <p:cNvPr id="6" name="组合 5"/>
            <p:cNvGrpSpPr/>
            <p:nvPr/>
          </p:nvGrpSpPr>
          <p:grpSpPr>
            <a:xfrm>
              <a:off x="1642655" y="1921874"/>
              <a:ext cx="2417236" cy="3500578"/>
              <a:chOff x="1724297" y="2029097"/>
              <a:chExt cx="2613917" cy="419986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724297" y="2029097"/>
                <a:ext cx="2342606" cy="39101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995608" y="2318814"/>
                <a:ext cx="2342606" cy="3910149"/>
              </a:xfrm>
              <a:prstGeom prst="rect">
                <a:avLst/>
              </a:prstGeom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2234971" y="3723635"/>
              <a:ext cx="152174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492744" y="3307425"/>
              <a:ext cx="1080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STEP HERE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643937" y="2530646"/>
              <a:ext cx="7553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75284" y="1921874"/>
            <a:ext cx="2417236" cy="3500578"/>
            <a:chOff x="4975284" y="1921874"/>
            <a:chExt cx="2417236" cy="3500578"/>
          </a:xfrm>
        </p:grpSpPr>
        <p:grpSp>
          <p:nvGrpSpPr>
            <p:cNvPr id="26" name="组合 25"/>
            <p:cNvGrpSpPr/>
            <p:nvPr/>
          </p:nvGrpSpPr>
          <p:grpSpPr>
            <a:xfrm>
              <a:off x="4975284" y="1921874"/>
              <a:ext cx="2417236" cy="3500578"/>
              <a:chOff x="1724297" y="2029097"/>
              <a:chExt cx="2613917" cy="419986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724297" y="2029097"/>
                <a:ext cx="2342606" cy="39101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995608" y="2318814"/>
                <a:ext cx="2342606" cy="3910149"/>
              </a:xfrm>
              <a:prstGeom prst="rect">
                <a:avLst/>
              </a:prstGeom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5567601" y="3723635"/>
              <a:ext cx="152174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825374" y="3307425"/>
              <a:ext cx="1080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STEP HERE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962026" y="2530646"/>
              <a:ext cx="7553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307914" y="1921874"/>
            <a:ext cx="2417236" cy="3500578"/>
            <a:chOff x="8307914" y="1921874"/>
            <a:chExt cx="2417236" cy="3500578"/>
          </a:xfrm>
        </p:grpSpPr>
        <p:grpSp>
          <p:nvGrpSpPr>
            <p:cNvPr id="41" name="组合 40"/>
            <p:cNvGrpSpPr/>
            <p:nvPr/>
          </p:nvGrpSpPr>
          <p:grpSpPr>
            <a:xfrm>
              <a:off x="8307914" y="1921874"/>
              <a:ext cx="2417236" cy="3500578"/>
              <a:chOff x="1724297" y="2029097"/>
              <a:chExt cx="2613917" cy="419986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724297" y="2029097"/>
                <a:ext cx="2342606" cy="39101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995608" y="2318814"/>
                <a:ext cx="2342606" cy="3910149"/>
              </a:xfrm>
              <a:prstGeom prst="rect">
                <a:avLst/>
              </a:prstGeom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8882301" y="3723635"/>
              <a:ext cx="152174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140074" y="3307425"/>
              <a:ext cx="1080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STEP HERE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275533" y="2530646"/>
              <a:ext cx="7553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963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20">
            <a:extLst>
              <a:ext uri="{FF2B5EF4-FFF2-40B4-BE49-F238E27FC236}">
                <a16:creationId xmlns="" xmlns:a16="http://schemas.microsoft.com/office/drawing/2014/main" id="{2E349284-C447-4B7E-A145-5B75731FE142}"/>
              </a:ext>
            </a:extLst>
          </p:cNvPr>
          <p:cNvSpPr/>
          <p:nvPr/>
        </p:nvSpPr>
        <p:spPr>
          <a:xfrm flipH="1">
            <a:off x="6472886" y="3517098"/>
            <a:ext cx="1871133" cy="1871133"/>
          </a:xfrm>
          <a:prstGeom prst="arc">
            <a:avLst>
              <a:gd name="adj1" fmla="val 427368"/>
              <a:gd name="adj2" fmla="val 10800137"/>
            </a:avLst>
          </a:prstGeom>
          <a:ln>
            <a:solidFill>
              <a:srgbClr val="00CBF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Arc 21">
            <a:extLst>
              <a:ext uri="{FF2B5EF4-FFF2-40B4-BE49-F238E27FC236}">
                <a16:creationId xmlns="" xmlns:a16="http://schemas.microsoft.com/office/drawing/2014/main" id="{D0486C61-995E-465F-9770-F8A7BA51AE15}"/>
              </a:ext>
            </a:extLst>
          </p:cNvPr>
          <p:cNvSpPr/>
          <p:nvPr/>
        </p:nvSpPr>
        <p:spPr>
          <a:xfrm>
            <a:off x="4112802" y="2132798"/>
            <a:ext cx="1871133" cy="1873251"/>
          </a:xfrm>
          <a:prstGeom prst="arc">
            <a:avLst>
              <a:gd name="adj1" fmla="val 10578021"/>
              <a:gd name="adj2" fmla="val 37338"/>
            </a:avLst>
          </a:prstGeom>
          <a:ln>
            <a:solidFill>
              <a:srgbClr val="00CBF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Arc 23">
            <a:extLst>
              <a:ext uri="{FF2B5EF4-FFF2-40B4-BE49-F238E27FC236}">
                <a16:creationId xmlns="" xmlns:a16="http://schemas.microsoft.com/office/drawing/2014/main" id="{FBAFDB0B-54D7-4E44-AF72-9B68408B8664}"/>
              </a:ext>
            </a:extLst>
          </p:cNvPr>
          <p:cNvSpPr/>
          <p:nvPr/>
        </p:nvSpPr>
        <p:spPr>
          <a:xfrm flipH="1">
            <a:off x="8344019" y="2215348"/>
            <a:ext cx="1873251" cy="1871133"/>
          </a:xfrm>
          <a:prstGeom prst="arc">
            <a:avLst>
              <a:gd name="adj1" fmla="val 10286108"/>
              <a:gd name="adj2" fmla="val 37338"/>
            </a:avLst>
          </a:prstGeom>
          <a:ln>
            <a:solidFill>
              <a:srgbClr val="00CBF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Arc 19">
            <a:extLst>
              <a:ext uri="{FF2B5EF4-FFF2-40B4-BE49-F238E27FC236}">
                <a16:creationId xmlns="" xmlns:a16="http://schemas.microsoft.com/office/drawing/2014/main" id="{06CADBE0-13F8-43ED-B191-B6A934A6F21E}"/>
              </a:ext>
            </a:extLst>
          </p:cNvPr>
          <p:cNvSpPr/>
          <p:nvPr/>
        </p:nvSpPr>
        <p:spPr>
          <a:xfrm>
            <a:off x="2241668" y="3324481"/>
            <a:ext cx="1871133" cy="1871133"/>
          </a:xfrm>
          <a:prstGeom prst="arc">
            <a:avLst>
              <a:gd name="adj1" fmla="val 427368"/>
              <a:gd name="adj2" fmla="val 10800137"/>
            </a:avLst>
          </a:prstGeom>
          <a:ln>
            <a:solidFill>
              <a:srgbClr val="00CBF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Oval 1">
            <a:extLst>
              <a:ext uri="{FF2B5EF4-FFF2-40B4-BE49-F238E27FC236}">
                <a16:creationId xmlns="" xmlns:a16="http://schemas.microsoft.com/office/drawing/2014/main" id="{1896FF4C-4366-4938-B98A-F8762EB099CD}"/>
              </a:ext>
            </a:extLst>
          </p:cNvPr>
          <p:cNvSpPr/>
          <p:nvPr/>
        </p:nvSpPr>
        <p:spPr>
          <a:xfrm>
            <a:off x="1752719" y="3282147"/>
            <a:ext cx="1041400" cy="1041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="" xmlns:a16="http://schemas.microsoft.com/office/drawing/2014/main" id="{1BB43AEB-7364-41F7-A0EB-C714695B1391}"/>
              </a:ext>
            </a:extLst>
          </p:cNvPr>
          <p:cNvSpPr/>
          <p:nvPr/>
        </p:nvSpPr>
        <p:spPr>
          <a:xfrm>
            <a:off x="9662701" y="3282147"/>
            <a:ext cx="1041400" cy="1041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="" xmlns:a16="http://schemas.microsoft.com/office/drawing/2014/main" id="{BBEDDFF9-A8B6-4368-B6C3-58867B2518AD}"/>
              </a:ext>
            </a:extLst>
          </p:cNvPr>
          <p:cNvSpPr/>
          <p:nvPr/>
        </p:nvSpPr>
        <p:spPr>
          <a:xfrm>
            <a:off x="3433353" y="3150915"/>
            <a:ext cx="1301751" cy="1301751"/>
          </a:xfrm>
          <a:prstGeom prst="ellipse">
            <a:avLst/>
          </a:prstGeom>
          <a:gradFill>
            <a:gsLst>
              <a:gs pos="0">
                <a:srgbClr val="AF76B0"/>
              </a:gs>
              <a:gs pos="100000">
                <a:schemeClr val="accent2"/>
              </a:gs>
            </a:gsLst>
            <a:path path="circle">
              <a:fillToRect l="100000" b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="" xmlns:a16="http://schemas.microsoft.com/office/drawing/2014/main" id="{E9DB513D-3A85-4645-BEDF-820B0FA5AFA4}"/>
              </a:ext>
            </a:extLst>
          </p:cNvPr>
          <p:cNvSpPr/>
          <p:nvPr/>
        </p:nvSpPr>
        <p:spPr>
          <a:xfrm>
            <a:off x="7721719" y="3150915"/>
            <a:ext cx="1301751" cy="1301751"/>
          </a:xfrm>
          <a:prstGeom prst="ellipse">
            <a:avLst/>
          </a:prstGeom>
          <a:gradFill>
            <a:gsLst>
              <a:gs pos="0">
                <a:srgbClr val="AF76B0"/>
              </a:gs>
              <a:gs pos="100000">
                <a:schemeClr val="accent2"/>
              </a:gs>
            </a:gsLst>
            <a:path path="circle">
              <a:fillToRect l="100000" b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="" xmlns:a16="http://schemas.microsoft.com/office/drawing/2014/main" id="{1F8F1BDC-575E-498B-9B55-513762D8F22C}"/>
              </a:ext>
            </a:extLst>
          </p:cNvPr>
          <p:cNvSpPr/>
          <p:nvPr/>
        </p:nvSpPr>
        <p:spPr>
          <a:xfrm>
            <a:off x="5374335" y="2947715"/>
            <a:ext cx="1708151" cy="170815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1" name="Group 29">
            <a:extLst>
              <a:ext uri="{FF2B5EF4-FFF2-40B4-BE49-F238E27FC236}">
                <a16:creationId xmlns="" xmlns:a16="http://schemas.microsoft.com/office/drawing/2014/main" id="{DF651726-51C2-4FF4-8E44-94FB92353069}"/>
              </a:ext>
            </a:extLst>
          </p:cNvPr>
          <p:cNvGrpSpPr/>
          <p:nvPr/>
        </p:nvGrpSpPr>
        <p:grpSpPr>
          <a:xfrm>
            <a:off x="3840142" y="3561963"/>
            <a:ext cx="488317" cy="480568"/>
            <a:chOff x="1335088" y="2644775"/>
            <a:chExt cx="300038" cy="295275"/>
          </a:xfrm>
          <a:solidFill>
            <a:schemeClr val="bg1"/>
          </a:solidFill>
        </p:grpSpPr>
        <p:sp>
          <p:nvSpPr>
            <p:cNvPr id="12" name="Freeform 312">
              <a:extLst>
                <a:ext uri="{FF2B5EF4-FFF2-40B4-BE49-F238E27FC236}">
                  <a16:creationId xmlns="" xmlns:a16="http://schemas.microsoft.com/office/drawing/2014/main" id="{C3760A38-03CF-43FD-BC9A-0B562E7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5088" y="2644775"/>
              <a:ext cx="300038" cy="295275"/>
            </a:xfrm>
            <a:custGeom>
              <a:avLst/>
              <a:gdLst/>
              <a:ahLst/>
              <a:cxnLst>
                <a:cxn ang="0">
                  <a:pos x="115" y="7"/>
                </a:cxn>
                <a:cxn ang="0">
                  <a:pos x="116" y="6"/>
                </a:cxn>
                <a:cxn ang="0">
                  <a:pos x="115" y="4"/>
                </a:cxn>
                <a:cxn ang="0">
                  <a:pos x="88" y="9"/>
                </a:cxn>
                <a:cxn ang="0">
                  <a:pos x="82" y="36"/>
                </a:cxn>
                <a:cxn ang="0">
                  <a:pos x="36" y="82"/>
                </a:cxn>
                <a:cxn ang="0">
                  <a:pos x="28" y="80"/>
                </a:cxn>
                <a:cxn ang="0">
                  <a:pos x="9" y="88"/>
                </a:cxn>
                <a:cxn ang="0">
                  <a:pos x="4" y="115"/>
                </a:cxn>
                <a:cxn ang="0">
                  <a:pos x="6" y="116"/>
                </a:cxn>
                <a:cxn ang="0">
                  <a:pos x="7" y="115"/>
                </a:cxn>
                <a:cxn ang="0">
                  <a:pos x="21" y="101"/>
                </a:cxn>
                <a:cxn ang="0">
                  <a:pos x="25" y="101"/>
                </a:cxn>
                <a:cxn ang="0">
                  <a:pos x="31" y="107"/>
                </a:cxn>
                <a:cxn ang="0">
                  <a:pos x="30" y="111"/>
                </a:cxn>
                <a:cxn ang="0">
                  <a:pos x="17" y="125"/>
                </a:cxn>
                <a:cxn ang="0">
                  <a:pos x="16" y="126"/>
                </a:cxn>
                <a:cxn ang="0">
                  <a:pos x="17" y="128"/>
                </a:cxn>
                <a:cxn ang="0">
                  <a:pos x="28" y="130"/>
                </a:cxn>
                <a:cxn ang="0">
                  <a:pos x="44" y="123"/>
                </a:cxn>
                <a:cxn ang="0">
                  <a:pos x="50" y="96"/>
                </a:cxn>
                <a:cxn ang="0">
                  <a:pos x="96" y="50"/>
                </a:cxn>
                <a:cxn ang="0">
                  <a:pos x="104" y="52"/>
                </a:cxn>
                <a:cxn ang="0">
                  <a:pos x="123" y="44"/>
                </a:cxn>
                <a:cxn ang="0">
                  <a:pos x="128" y="17"/>
                </a:cxn>
                <a:cxn ang="0">
                  <a:pos x="126" y="16"/>
                </a:cxn>
                <a:cxn ang="0">
                  <a:pos x="125" y="17"/>
                </a:cxn>
                <a:cxn ang="0">
                  <a:pos x="111" y="31"/>
                </a:cxn>
                <a:cxn ang="0">
                  <a:pos x="107" y="31"/>
                </a:cxn>
                <a:cxn ang="0">
                  <a:pos x="101" y="25"/>
                </a:cxn>
                <a:cxn ang="0">
                  <a:pos x="101" y="21"/>
                </a:cxn>
                <a:cxn ang="0">
                  <a:pos x="115" y="7"/>
                </a:cxn>
                <a:cxn ang="0">
                  <a:pos x="99" y="27"/>
                </a:cxn>
                <a:cxn ang="0">
                  <a:pos x="105" y="33"/>
                </a:cxn>
                <a:cxn ang="0">
                  <a:pos x="113" y="33"/>
                </a:cxn>
                <a:cxn ang="0">
                  <a:pos x="125" y="22"/>
                </a:cxn>
                <a:cxn ang="0">
                  <a:pos x="120" y="41"/>
                </a:cxn>
                <a:cxn ang="0">
                  <a:pos x="104" y="48"/>
                </a:cxn>
                <a:cxn ang="0">
                  <a:pos x="97" y="46"/>
                </a:cxn>
                <a:cxn ang="0">
                  <a:pos x="95" y="47"/>
                </a:cxn>
                <a:cxn ang="0">
                  <a:pos x="47" y="95"/>
                </a:cxn>
                <a:cxn ang="0">
                  <a:pos x="46" y="97"/>
                </a:cxn>
                <a:cxn ang="0">
                  <a:pos x="42" y="120"/>
                </a:cxn>
                <a:cxn ang="0">
                  <a:pos x="22" y="125"/>
                </a:cxn>
                <a:cxn ang="0">
                  <a:pos x="33" y="113"/>
                </a:cxn>
                <a:cxn ang="0">
                  <a:pos x="33" y="105"/>
                </a:cxn>
                <a:cxn ang="0">
                  <a:pos x="27" y="98"/>
                </a:cxn>
                <a:cxn ang="0">
                  <a:pos x="19" y="99"/>
                </a:cxn>
                <a:cxn ang="0">
                  <a:pos x="7" y="110"/>
                </a:cxn>
                <a:cxn ang="0">
                  <a:pos x="12" y="91"/>
                </a:cxn>
                <a:cxn ang="0">
                  <a:pos x="28" y="84"/>
                </a:cxn>
                <a:cxn ang="0">
                  <a:pos x="35" y="86"/>
                </a:cxn>
                <a:cxn ang="0">
                  <a:pos x="37" y="85"/>
                </a:cxn>
                <a:cxn ang="0">
                  <a:pos x="85" y="37"/>
                </a:cxn>
                <a:cxn ang="0">
                  <a:pos x="86" y="35"/>
                </a:cxn>
                <a:cxn ang="0">
                  <a:pos x="90" y="12"/>
                </a:cxn>
                <a:cxn ang="0">
                  <a:pos x="110" y="7"/>
                </a:cxn>
                <a:cxn ang="0">
                  <a:pos x="99" y="19"/>
                </a:cxn>
                <a:cxn ang="0">
                  <a:pos x="99" y="27"/>
                </a:cxn>
              </a:cxnLst>
              <a:rect l="0" t="0" r="r" b="b"/>
              <a:pathLst>
                <a:path w="132" h="130">
                  <a:moveTo>
                    <a:pt x="115" y="7"/>
                  </a:moveTo>
                  <a:cubicBezTo>
                    <a:pt x="116" y="7"/>
                    <a:pt x="116" y="6"/>
                    <a:pt x="116" y="6"/>
                  </a:cubicBezTo>
                  <a:cubicBezTo>
                    <a:pt x="116" y="5"/>
                    <a:pt x="115" y="4"/>
                    <a:pt x="115" y="4"/>
                  </a:cubicBezTo>
                  <a:cubicBezTo>
                    <a:pt x="106" y="0"/>
                    <a:pt x="95" y="2"/>
                    <a:pt x="88" y="9"/>
                  </a:cubicBezTo>
                  <a:cubicBezTo>
                    <a:pt x="81" y="16"/>
                    <a:pt x="78" y="27"/>
                    <a:pt x="82" y="36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3" y="81"/>
                    <a:pt x="30" y="80"/>
                    <a:pt x="28" y="80"/>
                  </a:cubicBezTo>
                  <a:cubicBezTo>
                    <a:pt x="21" y="80"/>
                    <a:pt x="14" y="83"/>
                    <a:pt x="9" y="88"/>
                  </a:cubicBezTo>
                  <a:cubicBezTo>
                    <a:pt x="2" y="95"/>
                    <a:pt x="0" y="106"/>
                    <a:pt x="4" y="115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6" y="116"/>
                    <a:pt x="7" y="116"/>
                    <a:pt x="7" y="115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2" y="100"/>
                    <a:pt x="24" y="100"/>
                    <a:pt x="25" y="101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8"/>
                    <a:pt x="31" y="110"/>
                    <a:pt x="30" y="111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8"/>
                  </a:cubicBezTo>
                  <a:cubicBezTo>
                    <a:pt x="20" y="129"/>
                    <a:pt x="24" y="130"/>
                    <a:pt x="28" y="130"/>
                  </a:cubicBezTo>
                  <a:cubicBezTo>
                    <a:pt x="34" y="130"/>
                    <a:pt x="40" y="128"/>
                    <a:pt x="44" y="123"/>
                  </a:cubicBezTo>
                  <a:cubicBezTo>
                    <a:pt x="51" y="116"/>
                    <a:pt x="54" y="105"/>
                    <a:pt x="50" y="96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9" y="51"/>
                    <a:pt x="102" y="52"/>
                    <a:pt x="104" y="52"/>
                  </a:cubicBezTo>
                  <a:cubicBezTo>
                    <a:pt x="111" y="52"/>
                    <a:pt x="118" y="49"/>
                    <a:pt x="123" y="44"/>
                  </a:cubicBezTo>
                  <a:cubicBezTo>
                    <a:pt x="130" y="37"/>
                    <a:pt x="132" y="26"/>
                    <a:pt x="128" y="17"/>
                  </a:cubicBezTo>
                  <a:cubicBezTo>
                    <a:pt x="128" y="17"/>
                    <a:pt x="127" y="16"/>
                    <a:pt x="126" y="16"/>
                  </a:cubicBezTo>
                  <a:cubicBezTo>
                    <a:pt x="126" y="16"/>
                    <a:pt x="125" y="16"/>
                    <a:pt x="125" y="1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1"/>
                    <a:pt x="108" y="31"/>
                    <a:pt x="107" y="31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2"/>
                    <a:pt x="101" y="21"/>
                  </a:cubicBezTo>
                  <a:lnTo>
                    <a:pt x="115" y="7"/>
                  </a:lnTo>
                  <a:close/>
                  <a:moveTo>
                    <a:pt x="99" y="27"/>
                  </a:moveTo>
                  <a:cubicBezTo>
                    <a:pt x="105" y="33"/>
                    <a:pt x="105" y="33"/>
                    <a:pt x="105" y="33"/>
                  </a:cubicBezTo>
                  <a:cubicBezTo>
                    <a:pt x="107" y="36"/>
                    <a:pt x="111" y="36"/>
                    <a:pt x="113" y="33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7" y="29"/>
                    <a:pt x="125" y="36"/>
                    <a:pt x="120" y="41"/>
                  </a:cubicBezTo>
                  <a:cubicBezTo>
                    <a:pt x="116" y="45"/>
                    <a:pt x="110" y="48"/>
                    <a:pt x="104" y="48"/>
                  </a:cubicBezTo>
                  <a:cubicBezTo>
                    <a:pt x="102" y="48"/>
                    <a:pt x="99" y="47"/>
                    <a:pt x="97" y="46"/>
                  </a:cubicBezTo>
                  <a:cubicBezTo>
                    <a:pt x="96" y="46"/>
                    <a:pt x="95" y="46"/>
                    <a:pt x="95" y="47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6" y="95"/>
                    <a:pt x="46" y="96"/>
                    <a:pt x="46" y="97"/>
                  </a:cubicBezTo>
                  <a:cubicBezTo>
                    <a:pt x="49" y="104"/>
                    <a:pt x="47" y="114"/>
                    <a:pt x="42" y="120"/>
                  </a:cubicBezTo>
                  <a:cubicBezTo>
                    <a:pt x="36" y="126"/>
                    <a:pt x="29" y="127"/>
                    <a:pt x="22" y="125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6" y="111"/>
                    <a:pt x="36" y="107"/>
                    <a:pt x="33" y="105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5" y="96"/>
                    <a:pt x="21" y="96"/>
                    <a:pt x="19" y="99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5" y="103"/>
                    <a:pt x="7" y="96"/>
                    <a:pt x="12" y="91"/>
                  </a:cubicBezTo>
                  <a:cubicBezTo>
                    <a:pt x="16" y="87"/>
                    <a:pt x="22" y="84"/>
                    <a:pt x="28" y="84"/>
                  </a:cubicBezTo>
                  <a:cubicBezTo>
                    <a:pt x="30" y="84"/>
                    <a:pt x="33" y="85"/>
                    <a:pt x="35" y="86"/>
                  </a:cubicBezTo>
                  <a:cubicBezTo>
                    <a:pt x="36" y="86"/>
                    <a:pt x="37" y="86"/>
                    <a:pt x="37" y="85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37"/>
                    <a:pt x="86" y="36"/>
                    <a:pt x="86" y="35"/>
                  </a:cubicBezTo>
                  <a:cubicBezTo>
                    <a:pt x="83" y="28"/>
                    <a:pt x="85" y="18"/>
                    <a:pt x="90" y="12"/>
                  </a:cubicBezTo>
                  <a:cubicBezTo>
                    <a:pt x="96" y="6"/>
                    <a:pt x="103" y="5"/>
                    <a:pt x="110" y="7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6" y="21"/>
                    <a:pt x="96" y="25"/>
                    <a:pt x="99" y="27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313">
              <a:extLst>
                <a:ext uri="{FF2B5EF4-FFF2-40B4-BE49-F238E27FC236}">
                  <a16:creationId xmlns="" xmlns:a16="http://schemas.microsoft.com/office/drawing/2014/main" id="{41403737-C347-4454-AB7A-94991F84D010}"/>
                </a:ext>
              </a:extLst>
            </p:cNvPr>
            <p:cNvSpPr/>
            <p:nvPr/>
          </p:nvSpPr>
          <p:spPr bwMode="auto">
            <a:xfrm>
              <a:off x="1498601" y="2808288"/>
              <a:ext cx="131763" cy="128588"/>
            </a:xfrm>
            <a:custGeom>
              <a:avLst/>
              <a:gdLst/>
              <a:ahLst/>
              <a:cxnLst>
                <a:cxn ang="0">
                  <a:pos x="47" y="53"/>
                </a:cxn>
                <a:cxn ang="0">
                  <a:pos x="44" y="53"/>
                </a:cxn>
                <a:cxn ang="0">
                  <a:pos x="3" y="13"/>
                </a:cxn>
                <a:cxn ang="0">
                  <a:pos x="1" y="13"/>
                </a:cxn>
                <a:cxn ang="0">
                  <a:pos x="1" y="15"/>
                </a:cxn>
                <a:cxn ang="0">
                  <a:pos x="41" y="55"/>
                </a:cxn>
                <a:cxn ang="0">
                  <a:pos x="45" y="57"/>
                </a:cxn>
                <a:cxn ang="0">
                  <a:pos x="45" y="57"/>
                </a:cxn>
                <a:cxn ang="0">
                  <a:pos x="50" y="55"/>
                </a:cxn>
                <a:cxn ang="0">
                  <a:pos x="55" y="49"/>
                </a:cxn>
                <a:cxn ang="0">
                  <a:pos x="55" y="41"/>
                </a:cxn>
                <a:cxn ang="0">
                  <a:pos x="15" y="1"/>
                </a:cxn>
                <a:cxn ang="0">
                  <a:pos x="13" y="1"/>
                </a:cxn>
                <a:cxn ang="0">
                  <a:pos x="13" y="3"/>
                </a:cxn>
                <a:cxn ang="0">
                  <a:pos x="53" y="43"/>
                </a:cxn>
                <a:cxn ang="0">
                  <a:pos x="53" y="47"/>
                </a:cxn>
                <a:cxn ang="0">
                  <a:pos x="47" y="53"/>
                </a:cxn>
              </a:cxnLst>
              <a:rect l="0" t="0" r="r" b="b"/>
              <a:pathLst>
                <a:path w="58" h="57">
                  <a:moveTo>
                    <a:pt x="47" y="53"/>
                  </a:moveTo>
                  <a:cubicBezTo>
                    <a:pt x="46" y="53"/>
                    <a:pt x="44" y="53"/>
                    <a:pt x="44" y="5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1" y="12"/>
                    <a:pt x="1" y="13"/>
                  </a:cubicBezTo>
                  <a:cubicBezTo>
                    <a:pt x="0" y="13"/>
                    <a:pt x="0" y="15"/>
                    <a:pt x="1" y="1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2" y="57"/>
                    <a:pt x="43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8" y="57"/>
                    <a:pt x="50" y="5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8" y="47"/>
                    <a:pt x="58" y="43"/>
                    <a:pt x="55" y="4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3" y="0"/>
                    <a:pt x="13" y="1"/>
                  </a:cubicBezTo>
                  <a:cubicBezTo>
                    <a:pt x="12" y="1"/>
                    <a:pt x="12" y="3"/>
                    <a:pt x="13" y="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4" y="44"/>
                    <a:pt x="54" y="46"/>
                    <a:pt x="53" y="47"/>
                  </a:cubicBezTo>
                  <a:lnTo>
                    <a:pt x="47" y="53"/>
                  </a:ln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314">
              <a:extLst>
                <a:ext uri="{FF2B5EF4-FFF2-40B4-BE49-F238E27FC236}">
                  <a16:creationId xmlns="" xmlns:a16="http://schemas.microsoft.com/office/drawing/2014/main" id="{CFA2C13F-1C82-4545-82ED-D3BDA54937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851" y="2649538"/>
              <a:ext cx="117475" cy="117475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1" y="1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1" y="11"/>
                </a:cxn>
                <a:cxn ang="0">
                  <a:pos x="13" y="23"/>
                </a:cxn>
                <a:cxn ang="0">
                  <a:pos x="14" y="24"/>
                </a:cxn>
                <a:cxn ang="0">
                  <a:pos x="15" y="23"/>
                </a:cxn>
                <a:cxn ang="0">
                  <a:pos x="18" y="21"/>
                </a:cxn>
                <a:cxn ang="0">
                  <a:pos x="49" y="51"/>
                </a:cxn>
                <a:cxn ang="0">
                  <a:pos x="50" y="52"/>
                </a:cxn>
                <a:cxn ang="0">
                  <a:pos x="51" y="51"/>
                </a:cxn>
                <a:cxn ang="0">
                  <a:pos x="51" y="49"/>
                </a:cxn>
                <a:cxn ang="0">
                  <a:pos x="21" y="18"/>
                </a:cxn>
                <a:cxn ang="0">
                  <a:pos x="23" y="15"/>
                </a:cxn>
                <a:cxn ang="0">
                  <a:pos x="23" y="13"/>
                </a:cxn>
                <a:cxn ang="0">
                  <a:pos x="14" y="19"/>
                </a:cxn>
                <a:cxn ang="0">
                  <a:pos x="5" y="10"/>
                </a:cxn>
                <a:cxn ang="0">
                  <a:pos x="10" y="5"/>
                </a:cxn>
                <a:cxn ang="0">
                  <a:pos x="19" y="14"/>
                </a:cxn>
                <a:cxn ang="0">
                  <a:pos x="14" y="19"/>
                </a:cxn>
              </a:cxnLst>
              <a:rect l="0" t="0" r="r" b="b"/>
              <a:pathLst>
                <a:path w="52" h="52">
                  <a:moveTo>
                    <a:pt x="23" y="13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5" y="24"/>
                    <a:pt x="15" y="24"/>
                    <a:pt x="15" y="2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2"/>
                    <a:pt x="49" y="52"/>
                    <a:pt x="50" y="52"/>
                  </a:cubicBezTo>
                  <a:cubicBezTo>
                    <a:pt x="51" y="52"/>
                    <a:pt x="51" y="52"/>
                    <a:pt x="51" y="51"/>
                  </a:cubicBezTo>
                  <a:cubicBezTo>
                    <a:pt x="52" y="51"/>
                    <a:pt x="52" y="49"/>
                    <a:pt x="51" y="4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4" y="13"/>
                    <a:pt x="23" y="13"/>
                  </a:cubicBezTo>
                  <a:close/>
                  <a:moveTo>
                    <a:pt x="14" y="1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33">
            <a:extLst>
              <a:ext uri="{FF2B5EF4-FFF2-40B4-BE49-F238E27FC236}">
                <a16:creationId xmlns="" xmlns:a16="http://schemas.microsoft.com/office/drawing/2014/main" id="{99147854-A82A-4A6F-A38E-6BFDE51923AF}"/>
              </a:ext>
            </a:extLst>
          </p:cNvPr>
          <p:cNvGrpSpPr/>
          <p:nvPr/>
        </p:nvGrpSpPr>
        <p:grpSpPr>
          <a:xfrm>
            <a:off x="5961145" y="3425433"/>
            <a:ext cx="535367" cy="753629"/>
            <a:chOff x="5280026" y="2649538"/>
            <a:chExt cx="206375" cy="290512"/>
          </a:xfrm>
          <a:solidFill>
            <a:schemeClr val="bg1"/>
          </a:solidFill>
        </p:grpSpPr>
        <p:sp>
          <p:nvSpPr>
            <p:cNvPr id="16" name="Freeform 329">
              <a:extLst>
                <a:ext uri="{FF2B5EF4-FFF2-40B4-BE49-F238E27FC236}">
                  <a16:creationId xmlns="" xmlns:a16="http://schemas.microsoft.com/office/drawing/2014/main" id="{2D417F63-C849-46BF-8F70-B472D1F7AED7}"/>
                </a:ext>
              </a:extLst>
            </p:cNvPr>
            <p:cNvSpPr/>
            <p:nvPr/>
          </p:nvSpPr>
          <p:spPr bwMode="auto">
            <a:xfrm>
              <a:off x="5305426" y="2930525"/>
              <a:ext cx="171450" cy="9525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74" y="4"/>
                </a:cxn>
                <a:cxn ang="0">
                  <a:pos x="76" y="2"/>
                </a:cxn>
              </a:cxnLst>
              <a:rect l="0" t="0" r="r" b="b"/>
              <a:pathLst>
                <a:path w="76" h="4">
                  <a:moveTo>
                    <a:pt x="76" y="2"/>
                  </a:moveTo>
                  <a:cubicBezTo>
                    <a:pt x="76" y="1"/>
                    <a:pt x="75" y="0"/>
                    <a:pt x="7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5" y="4"/>
                    <a:pt x="76" y="3"/>
                    <a:pt x="76" y="2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330">
              <a:extLst>
                <a:ext uri="{FF2B5EF4-FFF2-40B4-BE49-F238E27FC236}">
                  <a16:creationId xmlns="" xmlns:a16="http://schemas.microsoft.com/office/drawing/2014/main" id="{9F05042E-7570-4211-88A9-D679E2ED4D0E}"/>
                </a:ext>
              </a:extLst>
            </p:cNvPr>
            <p:cNvSpPr/>
            <p:nvPr/>
          </p:nvSpPr>
          <p:spPr bwMode="auto">
            <a:xfrm>
              <a:off x="5280026" y="2649538"/>
              <a:ext cx="187325" cy="27146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2" y="47"/>
                </a:cxn>
                <a:cxn ang="0">
                  <a:pos x="13" y="57"/>
                </a:cxn>
                <a:cxn ang="0">
                  <a:pos x="19" y="56"/>
                </a:cxn>
                <a:cxn ang="0">
                  <a:pos x="31" y="48"/>
                </a:cxn>
                <a:cxn ang="0">
                  <a:pos x="41" y="49"/>
                </a:cxn>
                <a:cxn ang="0">
                  <a:pos x="41" y="49"/>
                </a:cxn>
                <a:cxn ang="0">
                  <a:pos x="28" y="70"/>
                </a:cxn>
                <a:cxn ang="0">
                  <a:pos x="12" y="102"/>
                </a:cxn>
                <a:cxn ang="0">
                  <a:pos x="20" y="119"/>
                </a:cxn>
                <a:cxn ang="0">
                  <a:pos x="21" y="120"/>
                </a:cxn>
                <a:cxn ang="0">
                  <a:pos x="77" y="120"/>
                </a:cxn>
                <a:cxn ang="0">
                  <a:pos x="79" y="118"/>
                </a:cxn>
                <a:cxn ang="0">
                  <a:pos x="77" y="116"/>
                </a:cxn>
                <a:cxn ang="0">
                  <a:pos x="22" y="116"/>
                </a:cxn>
                <a:cxn ang="0">
                  <a:pos x="16" y="102"/>
                </a:cxn>
                <a:cxn ang="0">
                  <a:pos x="30" y="73"/>
                </a:cxn>
                <a:cxn ang="0">
                  <a:pos x="45" y="48"/>
                </a:cxn>
                <a:cxn ang="0">
                  <a:pos x="45" y="48"/>
                </a:cxn>
                <a:cxn ang="0">
                  <a:pos x="50" y="43"/>
                </a:cxn>
                <a:cxn ang="0">
                  <a:pos x="53" y="29"/>
                </a:cxn>
                <a:cxn ang="0">
                  <a:pos x="50" y="28"/>
                </a:cxn>
                <a:cxn ang="0">
                  <a:pos x="49" y="31"/>
                </a:cxn>
                <a:cxn ang="0">
                  <a:pos x="47" y="41"/>
                </a:cxn>
                <a:cxn ang="0">
                  <a:pos x="40" y="45"/>
                </a:cxn>
                <a:cxn ang="0">
                  <a:pos x="32" y="44"/>
                </a:cxn>
                <a:cxn ang="0">
                  <a:pos x="30" y="44"/>
                </a:cxn>
                <a:cxn ang="0">
                  <a:pos x="17" y="53"/>
                </a:cxn>
                <a:cxn ang="0">
                  <a:pos x="14" y="53"/>
                </a:cxn>
                <a:cxn ang="0">
                  <a:pos x="6" y="45"/>
                </a:cxn>
                <a:cxn ang="0">
                  <a:pos x="7" y="41"/>
                </a:cxn>
                <a:cxn ang="0">
                  <a:pos x="28" y="16"/>
                </a:cxn>
                <a:cxn ang="0">
                  <a:pos x="28" y="14"/>
                </a:cxn>
                <a:cxn ang="0">
                  <a:pos x="25" y="6"/>
                </a:cxn>
                <a:cxn ang="0">
                  <a:pos x="44" y="12"/>
                </a:cxn>
                <a:cxn ang="0">
                  <a:pos x="79" y="52"/>
                </a:cxn>
                <a:cxn ang="0">
                  <a:pos x="71" y="93"/>
                </a:cxn>
                <a:cxn ang="0">
                  <a:pos x="72" y="96"/>
                </a:cxn>
                <a:cxn ang="0">
                  <a:pos x="73" y="96"/>
                </a:cxn>
                <a:cxn ang="0">
                  <a:pos x="75" y="95"/>
                </a:cxn>
                <a:cxn ang="0">
                  <a:pos x="83" y="52"/>
                </a:cxn>
                <a:cxn ang="0">
                  <a:pos x="44" y="8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2"/>
                </a:cxn>
                <a:cxn ang="0">
                  <a:pos x="24" y="15"/>
                </a:cxn>
                <a:cxn ang="0">
                  <a:pos x="4" y="37"/>
                </a:cxn>
              </a:cxnLst>
              <a:rect l="0" t="0" r="r" b="b"/>
              <a:pathLst>
                <a:path w="83" h="120">
                  <a:moveTo>
                    <a:pt x="4" y="37"/>
                  </a:moveTo>
                  <a:cubicBezTo>
                    <a:pt x="2" y="39"/>
                    <a:pt x="0" y="42"/>
                    <a:pt x="2" y="47"/>
                  </a:cubicBezTo>
                  <a:cubicBezTo>
                    <a:pt x="4" y="51"/>
                    <a:pt x="8" y="56"/>
                    <a:pt x="13" y="57"/>
                  </a:cubicBezTo>
                  <a:cubicBezTo>
                    <a:pt x="15" y="58"/>
                    <a:pt x="17" y="57"/>
                    <a:pt x="19" y="56"/>
                  </a:cubicBezTo>
                  <a:cubicBezTo>
                    <a:pt x="24" y="53"/>
                    <a:pt x="29" y="50"/>
                    <a:pt x="31" y="48"/>
                  </a:cubicBezTo>
                  <a:cubicBezTo>
                    <a:pt x="34" y="50"/>
                    <a:pt x="37" y="50"/>
                    <a:pt x="4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6"/>
                    <a:pt x="39" y="60"/>
                    <a:pt x="28" y="70"/>
                  </a:cubicBezTo>
                  <a:cubicBezTo>
                    <a:pt x="18" y="79"/>
                    <a:pt x="12" y="91"/>
                    <a:pt x="12" y="102"/>
                  </a:cubicBezTo>
                  <a:cubicBezTo>
                    <a:pt x="12" y="109"/>
                    <a:pt x="15" y="115"/>
                    <a:pt x="20" y="119"/>
                  </a:cubicBezTo>
                  <a:cubicBezTo>
                    <a:pt x="20" y="120"/>
                    <a:pt x="21" y="120"/>
                    <a:pt x="21" y="120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8" y="120"/>
                    <a:pt x="79" y="119"/>
                    <a:pt x="79" y="118"/>
                  </a:cubicBezTo>
                  <a:cubicBezTo>
                    <a:pt x="79" y="117"/>
                    <a:pt x="78" y="116"/>
                    <a:pt x="77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8" y="112"/>
                    <a:pt x="16" y="107"/>
                    <a:pt x="16" y="102"/>
                  </a:cubicBezTo>
                  <a:cubicBezTo>
                    <a:pt x="16" y="92"/>
                    <a:pt x="22" y="81"/>
                    <a:pt x="30" y="73"/>
                  </a:cubicBezTo>
                  <a:cubicBezTo>
                    <a:pt x="42" y="62"/>
                    <a:pt x="45" y="57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7" y="46"/>
                    <a:pt x="49" y="45"/>
                    <a:pt x="50" y="43"/>
                  </a:cubicBezTo>
                  <a:cubicBezTo>
                    <a:pt x="52" y="41"/>
                    <a:pt x="55" y="34"/>
                    <a:pt x="53" y="29"/>
                  </a:cubicBezTo>
                  <a:cubicBezTo>
                    <a:pt x="52" y="28"/>
                    <a:pt x="51" y="28"/>
                    <a:pt x="50" y="28"/>
                  </a:cubicBezTo>
                  <a:cubicBezTo>
                    <a:pt x="49" y="29"/>
                    <a:pt x="49" y="30"/>
                    <a:pt x="49" y="31"/>
                  </a:cubicBezTo>
                  <a:cubicBezTo>
                    <a:pt x="50" y="33"/>
                    <a:pt x="50" y="37"/>
                    <a:pt x="47" y="41"/>
                  </a:cubicBezTo>
                  <a:cubicBezTo>
                    <a:pt x="46" y="43"/>
                    <a:pt x="43" y="45"/>
                    <a:pt x="40" y="45"/>
                  </a:cubicBezTo>
                  <a:cubicBezTo>
                    <a:pt x="37" y="46"/>
                    <a:pt x="34" y="46"/>
                    <a:pt x="32" y="44"/>
                  </a:cubicBezTo>
                  <a:cubicBezTo>
                    <a:pt x="31" y="44"/>
                    <a:pt x="31" y="44"/>
                    <a:pt x="30" y="44"/>
                  </a:cubicBezTo>
                  <a:cubicBezTo>
                    <a:pt x="30" y="44"/>
                    <a:pt x="23" y="49"/>
                    <a:pt x="17" y="53"/>
                  </a:cubicBezTo>
                  <a:cubicBezTo>
                    <a:pt x="16" y="53"/>
                    <a:pt x="15" y="53"/>
                    <a:pt x="14" y="53"/>
                  </a:cubicBezTo>
                  <a:cubicBezTo>
                    <a:pt x="11" y="52"/>
                    <a:pt x="8" y="48"/>
                    <a:pt x="6" y="45"/>
                  </a:cubicBezTo>
                  <a:cubicBezTo>
                    <a:pt x="5" y="42"/>
                    <a:pt x="6" y="41"/>
                    <a:pt x="7" y="41"/>
                  </a:cubicBezTo>
                  <a:cubicBezTo>
                    <a:pt x="20" y="29"/>
                    <a:pt x="27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14"/>
                    <a:pt x="26" y="10"/>
                    <a:pt x="25" y="6"/>
                  </a:cubicBezTo>
                  <a:cubicBezTo>
                    <a:pt x="30" y="9"/>
                    <a:pt x="37" y="12"/>
                    <a:pt x="44" y="12"/>
                  </a:cubicBezTo>
                  <a:cubicBezTo>
                    <a:pt x="55" y="12"/>
                    <a:pt x="79" y="16"/>
                    <a:pt x="79" y="52"/>
                  </a:cubicBezTo>
                  <a:cubicBezTo>
                    <a:pt x="79" y="52"/>
                    <a:pt x="79" y="72"/>
                    <a:pt x="71" y="93"/>
                  </a:cubicBezTo>
                  <a:cubicBezTo>
                    <a:pt x="71" y="94"/>
                    <a:pt x="71" y="96"/>
                    <a:pt x="7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4" y="96"/>
                    <a:pt x="75" y="95"/>
                    <a:pt x="75" y="95"/>
                  </a:cubicBezTo>
                  <a:cubicBezTo>
                    <a:pt x="83" y="72"/>
                    <a:pt x="83" y="53"/>
                    <a:pt x="83" y="52"/>
                  </a:cubicBezTo>
                  <a:cubicBezTo>
                    <a:pt x="83" y="11"/>
                    <a:pt x="53" y="8"/>
                    <a:pt x="44" y="8"/>
                  </a:cubicBezTo>
                  <a:cubicBezTo>
                    <a:pt x="34" y="8"/>
                    <a:pt x="24" y="0"/>
                    <a:pt x="24" y="0"/>
                  </a:cubicBezTo>
                  <a:cubicBezTo>
                    <a:pt x="24" y="0"/>
                    <a:pt x="23" y="0"/>
                    <a:pt x="22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6"/>
                    <a:pt x="23" y="12"/>
                    <a:pt x="24" y="15"/>
                  </a:cubicBezTo>
                  <a:cubicBezTo>
                    <a:pt x="22" y="17"/>
                    <a:pt x="15" y="28"/>
                    <a:pt x="4" y="37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331">
              <a:extLst>
                <a:ext uri="{FF2B5EF4-FFF2-40B4-BE49-F238E27FC236}">
                  <a16:creationId xmlns="" xmlns:a16="http://schemas.microsoft.com/office/drawing/2014/main" id="{81D9AC70-D187-4346-A3D9-41D8DB953DAE}"/>
                </a:ext>
              </a:extLst>
            </p:cNvPr>
            <p:cNvSpPr/>
            <p:nvPr/>
          </p:nvSpPr>
          <p:spPr bwMode="auto">
            <a:xfrm>
              <a:off x="5376863" y="2649538"/>
              <a:ext cx="109538" cy="190500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4" y="9"/>
                </a:cxn>
                <a:cxn ang="0">
                  <a:pos x="44" y="52"/>
                </a:cxn>
                <a:cxn ang="0">
                  <a:pos x="40" y="8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44" y="82"/>
                </a:cxn>
                <a:cxn ang="0">
                  <a:pos x="48" y="52"/>
                </a:cxn>
                <a:cxn ang="0">
                  <a:pos x="26" y="6"/>
                </a:cxn>
              </a:cxnLst>
              <a:rect l="0" t="0" r="r" b="b"/>
              <a:pathLst>
                <a:path w="48" h="84">
                  <a:moveTo>
                    <a:pt x="26" y="6"/>
                  </a:moveTo>
                  <a:cubicBezTo>
                    <a:pt x="20" y="2"/>
                    <a:pt x="1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2" y="4"/>
                    <a:pt x="18" y="6"/>
                    <a:pt x="24" y="9"/>
                  </a:cubicBezTo>
                  <a:cubicBezTo>
                    <a:pt x="33" y="16"/>
                    <a:pt x="44" y="28"/>
                    <a:pt x="44" y="52"/>
                  </a:cubicBezTo>
                  <a:cubicBezTo>
                    <a:pt x="44" y="58"/>
                    <a:pt x="44" y="66"/>
                    <a:pt x="40" y="82"/>
                  </a:cubicBezTo>
                  <a:cubicBezTo>
                    <a:pt x="40" y="83"/>
                    <a:pt x="40" y="84"/>
                    <a:pt x="42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3" y="84"/>
                    <a:pt x="44" y="83"/>
                    <a:pt x="44" y="82"/>
                  </a:cubicBezTo>
                  <a:cubicBezTo>
                    <a:pt x="48" y="66"/>
                    <a:pt x="48" y="58"/>
                    <a:pt x="48" y="52"/>
                  </a:cubicBezTo>
                  <a:cubicBezTo>
                    <a:pt x="48" y="26"/>
                    <a:pt x="36" y="13"/>
                    <a:pt x="26" y="6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77">
            <a:extLst>
              <a:ext uri="{FF2B5EF4-FFF2-40B4-BE49-F238E27FC236}">
                <a16:creationId xmlns="" xmlns:a16="http://schemas.microsoft.com/office/drawing/2014/main" id="{FF12704B-1CFC-45D2-A76C-0E529A49A974}"/>
              </a:ext>
            </a:extLst>
          </p:cNvPr>
          <p:cNvGrpSpPr/>
          <p:nvPr/>
        </p:nvGrpSpPr>
        <p:grpSpPr>
          <a:xfrm>
            <a:off x="4785902" y="1933832"/>
            <a:ext cx="488951" cy="486833"/>
            <a:chOff x="3498608" y="2077474"/>
            <a:chExt cx="366237" cy="366237"/>
          </a:xfrm>
        </p:grpSpPr>
        <p:sp>
          <p:nvSpPr>
            <p:cNvPr id="20" name="Oval 16">
              <a:extLst>
                <a:ext uri="{FF2B5EF4-FFF2-40B4-BE49-F238E27FC236}">
                  <a16:creationId xmlns="" xmlns:a16="http://schemas.microsoft.com/office/drawing/2014/main" id="{6615B3B4-6E05-47AA-B676-3BA572DC6E37}"/>
                </a:ext>
              </a:extLst>
            </p:cNvPr>
            <p:cNvSpPr/>
            <p:nvPr/>
          </p:nvSpPr>
          <p:spPr>
            <a:xfrm>
              <a:off x="3498608" y="2077474"/>
              <a:ext cx="366237" cy="36623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id-ID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37">
              <a:extLst>
                <a:ext uri="{FF2B5EF4-FFF2-40B4-BE49-F238E27FC236}">
                  <a16:creationId xmlns="" xmlns:a16="http://schemas.microsoft.com/office/drawing/2014/main" id="{DDCD6847-AD38-4419-9899-A4A6F2C4E49E}"/>
                </a:ext>
              </a:extLst>
            </p:cNvPr>
            <p:cNvGrpSpPr/>
            <p:nvPr/>
          </p:nvGrpSpPr>
          <p:grpSpPr>
            <a:xfrm>
              <a:off x="3559648" y="2167507"/>
              <a:ext cx="244158" cy="186172"/>
              <a:chOff x="1892301" y="2176463"/>
              <a:chExt cx="381000" cy="290513"/>
            </a:xfrm>
          </p:grpSpPr>
          <p:sp>
            <p:nvSpPr>
              <p:cNvPr id="22" name="Freeform 335">
                <a:extLst>
                  <a:ext uri="{FF2B5EF4-FFF2-40B4-BE49-F238E27FC236}">
                    <a16:creationId xmlns="" xmlns:a16="http://schemas.microsoft.com/office/drawing/2014/main" id="{A92BE85F-EDBD-4485-A43E-693D5DA3A4E4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892301" y="2230438"/>
                <a:ext cx="236538" cy="236538"/>
              </a:xfrm>
              <a:custGeom>
                <a:avLst/>
                <a:gdLst/>
                <a:ahLst/>
                <a:cxnLst>
                  <a:cxn ang="0">
                    <a:pos x="18" y="68"/>
                  </a:cxn>
                  <a:cxn ang="0">
                    <a:pos x="13" y="86"/>
                  </a:cxn>
                  <a:cxn ang="0">
                    <a:pos x="33" y="86"/>
                  </a:cxn>
                  <a:cxn ang="0">
                    <a:pos x="41" y="89"/>
                  </a:cxn>
                  <a:cxn ang="0">
                    <a:pos x="52" y="104"/>
                  </a:cxn>
                  <a:cxn ang="0">
                    <a:pos x="63" y="89"/>
                  </a:cxn>
                  <a:cxn ang="0">
                    <a:pos x="71" y="86"/>
                  </a:cxn>
                  <a:cxn ang="0">
                    <a:pos x="86" y="91"/>
                  </a:cxn>
                  <a:cxn ang="0">
                    <a:pos x="86" y="71"/>
                  </a:cxn>
                  <a:cxn ang="0">
                    <a:pos x="89" y="63"/>
                  </a:cxn>
                  <a:cxn ang="0">
                    <a:pos x="104" y="52"/>
                  </a:cxn>
                  <a:cxn ang="0">
                    <a:pos x="89" y="41"/>
                  </a:cxn>
                  <a:cxn ang="0">
                    <a:pos x="86" y="33"/>
                  </a:cxn>
                  <a:cxn ang="0">
                    <a:pos x="86" y="13"/>
                  </a:cxn>
                  <a:cxn ang="0">
                    <a:pos x="68" y="18"/>
                  </a:cxn>
                  <a:cxn ang="0">
                    <a:pos x="60" y="4"/>
                  </a:cxn>
                  <a:cxn ang="0">
                    <a:pos x="49" y="0"/>
                  </a:cxn>
                  <a:cxn ang="0">
                    <a:pos x="39" y="17"/>
                  </a:cxn>
                  <a:cxn ang="0">
                    <a:pos x="24" y="12"/>
                  </a:cxn>
                  <a:cxn ang="0">
                    <a:pos x="12" y="24"/>
                  </a:cxn>
                  <a:cxn ang="0">
                    <a:pos x="17" y="39"/>
                  </a:cxn>
                  <a:cxn ang="0">
                    <a:pos x="0" y="49"/>
                  </a:cxn>
                  <a:cxn ang="0">
                    <a:pos x="4" y="60"/>
                  </a:cxn>
                  <a:cxn ang="0">
                    <a:pos x="4" y="49"/>
                  </a:cxn>
                  <a:cxn ang="0">
                    <a:pos x="20" y="41"/>
                  </a:cxn>
                  <a:cxn ang="0">
                    <a:pos x="16" y="22"/>
                  </a:cxn>
                  <a:cxn ang="0">
                    <a:pos x="22" y="16"/>
                  </a:cxn>
                  <a:cxn ang="0">
                    <a:pos x="41" y="20"/>
                  </a:cxn>
                  <a:cxn ang="0">
                    <a:pos x="49" y="4"/>
                  </a:cxn>
                  <a:cxn ang="0">
                    <a:pos x="56" y="5"/>
                  </a:cxn>
                  <a:cxn ang="0">
                    <a:pos x="66" y="22"/>
                  </a:cxn>
                  <a:cxn ang="0">
                    <a:pos x="83" y="16"/>
                  </a:cxn>
                  <a:cxn ang="0">
                    <a:pos x="83" y="31"/>
                  </a:cxn>
                  <a:cxn ang="0">
                    <a:pos x="88" y="45"/>
                  </a:cxn>
                  <a:cxn ang="0">
                    <a:pos x="100" y="52"/>
                  </a:cxn>
                  <a:cxn ang="0">
                    <a:pos x="88" y="59"/>
                  </a:cxn>
                  <a:cxn ang="0">
                    <a:pos x="83" y="73"/>
                  </a:cxn>
                  <a:cxn ang="0">
                    <a:pos x="84" y="88"/>
                  </a:cxn>
                  <a:cxn ang="0">
                    <a:pos x="73" y="83"/>
                  </a:cxn>
                  <a:cxn ang="0">
                    <a:pos x="59" y="88"/>
                  </a:cxn>
                  <a:cxn ang="0">
                    <a:pos x="52" y="100"/>
                  </a:cxn>
                  <a:cxn ang="0">
                    <a:pos x="45" y="88"/>
                  </a:cxn>
                  <a:cxn ang="0">
                    <a:pos x="35" y="82"/>
                  </a:cxn>
                  <a:cxn ang="0">
                    <a:pos x="21" y="88"/>
                  </a:cxn>
                  <a:cxn ang="0">
                    <a:pos x="21" y="73"/>
                  </a:cxn>
                  <a:cxn ang="0">
                    <a:pos x="16" y="59"/>
                  </a:cxn>
                  <a:cxn ang="0">
                    <a:pos x="4" y="52"/>
                  </a:cxn>
                </a:cxnLst>
                <a:rect l="0" t="0" r="0" b="0"/>
                <a:pathLst>
                  <a:path w="104" h="104">
                    <a:moveTo>
                      <a:pt x="15" y="63"/>
                    </a:moveTo>
                    <a:cubicBezTo>
                      <a:pt x="15" y="63"/>
                      <a:pt x="16" y="64"/>
                      <a:pt x="17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70"/>
                      <a:pt x="18" y="71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1" y="82"/>
                      <a:pt x="11" y="85"/>
                      <a:pt x="13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9" y="92"/>
                      <a:pt x="22" y="93"/>
                      <a:pt x="24" y="92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4" y="86"/>
                      <a:pt x="35" y="86"/>
                      <a:pt x="36" y="86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9"/>
                      <a:pt x="41" y="89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44" y="102"/>
                      <a:pt x="46" y="104"/>
                      <a:pt x="49" y="104"/>
                    </a:cubicBezTo>
                    <a:cubicBezTo>
                      <a:pt x="49" y="104"/>
                      <a:pt x="50" y="104"/>
                      <a:pt x="52" y="104"/>
                    </a:cubicBezTo>
                    <a:cubicBezTo>
                      <a:pt x="54" y="104"/>
                      <a:pt x="55" y="104"/>
                      <a:pt x="55" y="104"/>
                    </a:cubicBezTo>
                    <a:cubicBezTo>
                      <a:pt x="58" y="104"/>
                      <a:pt x="60" y="102"/>
                      <a:pt x="60" y="100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4" y="88"/>
                      <a:pt x="65" y="87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6"/>
                      <a:pt x="70" y="86"/>
                      <a:pt x="71" y="86"/>
                    </a:cubicBezTo>
                    <a:cubicBezTo>
                      <a:pt x="80" y="92"/>
                      <a:pt x="80" y="92"/>
                      <a:pt x="80" y="92"/>
                    </a:cubicBezTo>
                    <a:cubicBezTo>
                      <a:pt x="81" y="92"/>
                      <a:pt x="82" y="92"/>
                      <a:pt x="83" y="92"/>
                    </a:cubicBezTo>
                    <a:cubicBezTo>
                      <a:pt x="84" y="92"/>
                      <a:pt x="85" y="92"/>
                      <a:pt x="86" y="91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5"/>
                      <a:pt x="93" y="82"/>
                      <a:pt x="92" y="80"/>
                    </a:cubicBezTo>
                    <a:cubicBezTo>
                      <a:pt x="86" y="71"/>
                      <a:pt x="86" y="71"/>
                      <a:pt x="86" y="71"/>
                    </a:cubicBezTo>
                    <a:cubicBezTo>
                      <a:pt x="86" y="70"/>
                      <a:pt x="86" y="69"/>
                      <a:pt x="86" y="68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8" y="64"/>
                      <a:pt x="89" y="63"/>
                      <a:pt x="89" y="63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2" y="60"/>
                      <a:pt x="104" y="58"/>
                      <a:pt x="104" y="55"/>
                    </a:cubicBezTo>
                    <a:cubicBezTo>
                      <a:pt x="104" y="55"/>
                      <a:pt x="104" y="54"/>
                      <a:pt x="104" y="52"/>
                    </a:cubicBezTo>
                    <a:cubicBezTo>
                      <a:pt x="104" y="50"/>
                      <a:pt x="104" y="49"/>
                      <a:pt x="104" y="49"/>
                    </a:cubicBezTo>
                    <a:cubicBezTo>
                      <a:pt x="104" y="46"/>
                      <a:pt x="102" y="44"/>
                      <a:pt x="100" y="44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41"/>
                      <a:pt x="88" y="40"/>
                      <a:pt x="87" y="39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5"/>
                      <a:pt x="86" y="34"/>
                      <a:pt x="86" y="3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2"/>
                      <a:pt x="93" y="20"/>
                      <a:pt x="91" y="18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2" y="11"/>
                      <a:pt x="80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0" y="18"/>
                      <a:pt x="69" y="18"/>
                      <a:pt x="68" y="18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6"/>
                      <a:pt x="63" y="15"/>
                      <a:pt x="63" y="15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0" y="2"/>
                      <a:pt x="58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0"/>
                      <a:pt x="49" y="0"/>
                    </a:cubicBezTo>
                    <a:cubicBezTo>
                      <a:pt x="46" y="0"/>
                      <a:pt x="44" y="2"/>
                      <a:pt x="44" y="4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4" y="18"/>
                      <a:pt x="33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2" y="11"/>
                      <a:pt x="19" y="11"/>
                      <a:pt x="18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2"/>
                      <a:pt x="12" y="2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4"/>
                      <a:pt x="18" y="35"/>
                      <a:pt x="18" y="36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5" y="41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2" y="44"/>
                      <a:pt x="0" y="46"/>
                      <a:pt x="0" y="49"/>
                    </a:cubicBezTo>
                    <a:cubicBezTo>
                      <a:pt x="0" y="49"/>
                      <a:pt x="0" y="50"/>
                      <a:pt x="0" y="52"/>
                    </a:cubicBezTo>
                    <a:cubicBezTo>
                      <a:pt x="0" y="54"/>
                      <a:pt x="0" y="55"/>
                      <a:pt x="0" y="55"/>
                    </a:cubicBezTo>
                    <a:cubicBezTo>
                      <a:pt x="0" y="58"/>
                      <a:pt x="2" y="60"/>
                      <a:pt x="4" y="60"/>
                    </a:cubicBezTo>
                    <a:lnTo>
                      <a:pt x="15" y="63"/>
                    </a:lnTo>
                    <a:close/>
                    <a:moveTo>
                      <a:pt x="4" y="52"/>
                    </a:moveTo>
                    <a:cubicBezTo>
                      <a:pt x="4" y="50"/>
                      <a:pt x="4" y="49"/>
                      <a:pt x="4" y="49"/>
                    </a:cubicBezTo>
                    <a:cubicBezTo>
                      <a:pt x="4" y="48"/>
                      <a:pt x="5" y="48"/>
                      <a:pt x="5" y="4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8" y="45"/>
                      <a:pt x="20" y="43"/>
                      <a:pt x="20" y="41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6"/>
                      <a:pt x="22" y="33"/>
                      <a:pt x="21" y="31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2"/>
                      <a:pt x="36" y="23"/>
                      <a:pt x="38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0"/>
                      <a:pt x="45" y="18"/>
                      <a:pt x="45" y="16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4"/>
                      <a:pt x="49" y="4"/>
                    </a:cubicBezTo>
                    <a:cubicBezTo>
                      <a:pt x="49" y="4"/>
                      <a:pt x="50" y="4"/>
                      <a:pt x="52" y="4"/>
                    </a:cubicBezTo>
                    <a:cubicBezTo>
                      <a:pt x="54" y="4"/>
                      <a:pt x="55" y="4"/>
                      <a:pt x="55" y="4"/>
                    </a:cubicBezTo>
                    <a:cubicBezTo>
                      <a:pt x="56" y="4"/>
                      <a:pt x="56" y="5"/>
                      <a:pt x="56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8"/>
                      <a:pt x="61" y="20"/>
                      <a:pt x="63" y="20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68" y="23"/>
                      <a:pt x="71" y="22"/>
                      <a:pt x="73" y="21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2" y="16"/>
                      <a:pt x="83" y="16"/>
                      <a:pt x="83" y="16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1"/>
                      <a:pt x="88" y="22"/>
                      <a:pt x="88" y="22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2" y="33"/>
                      <a:pt x="81" y="36"/>
                      <a:pt x="82" y="38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3"/>
                      <a:pt x="86" y="45"/>
                      <a:pt x="88" y="45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9"/>
                    </a:cubicBezTo>
                    <a:cubicBezTo>
                      <a:pt x="100" y="49"/>
                      <a:pt x="100" y="50"/>
                      <a:pt x="100" y="52"/>
                    </a:cubicBezTo>
                    <a:cubicBezTo>
                      <a:pt x="100" y="54"/>
                      <a:pt x="100" y="55"/>
                      <a:pt x="100" y="55"/>
                    </a:cubicBezTo>
                    <a:cubicBezTo>
                      <a:pt x="100" y="56"/>
                      <a:pt x="99" y="56"/>
                      <a:pt x="99" y="56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59"/>
                      <a:pt x="84" y="61"/>
                      <a:pt x="84" y="63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8"/>
                      <a:pt x="82" y="71"/>
                      <a:pt x="83" y="73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3"/>
                      <a:pt x="88" y="83"/>
                    </a:cubicBezTo>
                    <a:cubicBezTo>
                      <a:pt x="84" y="88"/>
                      <a:pt x="84" y="88"/>
                      <a:pt x="84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1" y="82"/>
                      <a:pt x="68" y="81"/>
                      <a:pt x="66" y="82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1" y="84"/>
                      <a:pt x="59" y="86"/>
                      <a:pt x="59" y="8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100"/>
                      <a:pt x="55" y="100"/>
                    </a:cubicBezTo>
                    <a:cubicBezTo>
                      <a:pt x="55" y="100"/>
                      <a:pt x="54" y="100"/>
                      <a:pt x="52" y="100"/>
                    </a:cubicBezTo>
                    <a:cubicBezTo>
                      <a:pt x="50" y="100"/>
                      <a:pt x="49" y="100"/>
                      <a:pt x="49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5" y="86"/>
                      <a:pt x="43" y="84"/>
                      <a:pt x="41" y="84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7" y="82"/>
                      <a:pt x="36" y="82"/>
                      <a:pt x="35" y="82"/>
                    </a:cubicBezTo>
                    <a:cubicBezTo>
                      <a:pt x="33" y="82"/>
                      <a:pt x="32" y="82"/>
                      <a:pt x="31" y="83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2" y="88"/>
                      <a:pt x="21" y="88"/>
                      <a:pt x="21" y="88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3"/>
                      <a:pt x="16" y="82"/>
                      <a:pt x="16" y="82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22" y="71"/>
                      <a:pt x="23" y="68"/>
                      <a:pt x="22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1"/>
                      <a:pt x="18" y="59"/>
                      <a:pt x="16" y="59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5" y="56"/>
                      <a:pt x="4" y="56"/>
                      <a:pt x="4" y="55"/>
                    </a:cubicBezTo>
                    <a:cubicBezTo>
                      <a:pt x="4" y="55"/>
                      <a:pt x="4" y="54"/>
                      <a:pt x="4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336">
                <a:extLst>
                  <a:ext uri="{FF2B5EF4-FFF2-40B4-BE49-F238E27FC236}">
                    <a16:creationId xmlns="" xmlns:a16="http://schemas.microsoft.com/office/drawing/2014/main" id="{DCA831DE-CD9E-4A09-9873-CF7F1FE64924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960563" y="2298700"/>
                <a:ext cx="100013" cy="100013"/>
              </a:xfrm>
              <a:custGeom>
                <a:avLst/>
                <a:gdLst/>
                <a:ahLst/>
                <a:cxnLst>
                  <a:cxn ang="0">
                    <a:pos x="22" y="44"/>
                  </a:cxn>
                  <a:cxn ang="0">
                    <a:pos x="44" y="22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22" y="44"/>
                  </a:cxn>
                  <a:cxn ang="0">
                    <a:pos x="22" y="4"/>
                  </a:cxn>
                  <a:cxn ang="0">
                    <a:pos x="40" y="22"/>
                  </a:cxn>
                  <a:cxn ang="0">
                    <a:pos x="22" y="40"/>
                  </a:cxn>
                  <a:cxn ang="0">
                    <a:pos x="4" y="22"/>
                  </a:cxn>
                  <a:cxn ang="0">
                    <a:pos x="22" y="4"/>
                  </a:cxn>
                </a:cxnLst>
                <a:rect l="0" t="0" r="0" b="0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4"/>
                    </a:moveTo>
                    <a:cubicBezTo>
                      <a:pt x="32" y="4"/>
                      <a:pt x="40" y="12"/>
                      <a:pt x="40" y="22"/>
                    </a:cubicBezTo>
                    <a:cubicBezTo>
                      <a:pt x="40" y="32"/>
                      <a:pt x="32" y="40"/>
                      <a:pt x="22" y="40"/>
                    </a:cubicBezTo>
                    <a:cubicBezTo>
                      <a:pt x="12" y="40"/>
                      <a:pt x="4" y="32"/>
                      <a:pt x="4" y="22"/>
                    </a:cubicBezTo>
                    <a:cubicBezTo>
                      <a:pt x="4" y="12"/>
                      <a:pt x="12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337">
                <a:extLst>
                  <a:ext uri="{FF2B5EF4-FFF2-40B4-BE49-F238E27FC236}">
                    <a16:creationId xmlns="" xmlns:a16="http://schemas.microsoft.com/office/drawing/2014/main" id="{7795355D-222E-441B-A90F-07E4410EC04A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11376" y="2176463"/>
                <a:ext cx="161925" cy="163513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0" y="29"/>
                  </a:cxn>
                  <a:cxn ang="0">
                    <a:pos x="10" y="39"/>
                  </a:cxn>
                  <a:cxn ang="0">
                    <a:pos x="4" y="48"/>
                  </a:cxn>
                  <a:cxn ang="0">
                    <a:pos x="11" y="58"/>
                  </a:cxn>
                  <a:cxn ang="0">
                    <a:pos x="21" y="58"/>
                  </a:cxn>
                  <a:cxn ang="0">
                    <a:pos x="25" y="71"/>
                  </a:cxn>
                  <a:cxn ang="0">
                    <a:pos x="30" y="72"/>
                  </a:cxn>
                  <a:cxn ang="0">
                    <a:pos x="39" y="62"/>
                  </a:cxn>
                  <a:cxn ang="0">
                    <a:pos x="48" y="68"/>
                  </a:cxn>
                  <a:cxn ang="0">
                    <a:pos x="58" y="61"/>
                  </a:cxn>
                  <a:cxn ang="0">
                    <a:pos x="58" y="51"/>
                  </a:cxn>
                  <a:cxn ang="0">
                    <a:pos x="71" y="47"/>
                  </a:cxn>
                  <a:cxn ang="0">
                    <a:pos x="70" y="38"/>
                  </a:cxn>
                  <a:cxn ang="0">
                    <a:pos x="62" y="31"/>
                  </a:cxn>
                  <a:cxn ang="0">
                    <a:pos x="68" y="19"/>
                  </a:cxn>
                  <a:cxn ang="0">
                    <a:pos x="54" y="16"/>
                  </a:cxn>
                  <a:cxn ang="0">
                    <a:pos x="50" y="13"/>
                  </a:cxn>
                  <a:cxn ang="0">
                    <a:pos x="45" y="1"/>
                  </a:cxn>
                  <a:cxn ang="0">
                    <a:pos x="38" y="2"/>
                  </a:cxn>
                  <a:cxn ang="0">
                    <a:pos x="31" y="10"/>
                  </a:cxn>
                  <a:cxn ang="0">
                    <a:pos x="19" y="4"/>
                  </a:cxn>
                  <a:cxn ang="0">
                    <a:pos x="16" y="18"/>
                  </a:cxn>
                  <a:cxn ang="0">
                    <a:pos x="17" y="24"/>
                  </a:cxn>
                  <a:cxn ang="0">
                    <a:pos x="17" y="10"/>
                  </a:cxn>
                  <a:cxn ang="0">
                    <a:pos x="22" y="7"/>
                  </a:cxn>
                  <a:cxn ang="0">
                    <a:pos x="32" y="14"/>
                  </a:cxn>
                  <a:cxn ang="0">
                    <a:pos x="41" y="4"/>
                  </a:cxn>
                  <a:cxn ang="0">
                    <a:pos x="46" y="5"/>
                  </a:cxn>
                  <a:cxn ang="0">
                    <a:pos x="48" y="17"/>
                  </a:cxn>
                  <a:cxn ang="0">
                    <a:pos x="62" y="17"/>
                  </a:cxn>
                  <a:cxn ang="0">
                    <a:pos x="65" y="22"/>
                  </a:cxn>
                  <a:cxn ang="0">
                    <a:pos x="58" y="34"/>
                  </a:cxn>
                  <a:cxn ang="0">
                    <a:pos x="68" y="42"/>
                  </a:cxn>
                  <a:cxn ang="0">
                    <a:pos x="67" y="46"/>
                  </a:cxn>
                  <a:cxn ang="0">
                    <a:pos x="53" y="50"/>
                  </a:cxn>
                  <a:cxn ang="0">
                    <a:pos x="55" y="63"/>
                  </a:cxn>
                  <a:cxn ang="0">
                    <a:pos x="45" y="60"/>
                  </a:cxn>
                  <a:cxn ang="0">
                    <a:pos x="38" y="58"/>
                  </a:cxn>
                  <a:cxn ang="0">
                    <a:pos x="30" y="68"/>
                  </a:cxn>
                  <a:cxn ang="0">
                    <a:pos x="26" y="67"/>
                  </a:cxn>
                  <a:cxn ang="0">
                    <a:pos x="24" y="55"/>
                  </a:cxn>
                  <a:cxn ang="0">
                    <a:pos x="17" y="52"/>
                  </a:cxn>
                  <a:cxn ang="0">
                    <a:pos x="7" y="51"/>
                  </a:cxn>
                  <a:cxn ang="0">
                    <a:pos x="14" y="40"/>
                  </a:cxn>
                  <a:cxn ang="0">
                    <a:pos x="4" y="31"/>
                  </a:cxn>
                  <a:cxn ang="0">
                    <a:pos x="5" y="26"/>
                  </a:cxn>
                  <a:cxn ang="0">
                    <a:pos x="17" y="24"/>
                  </a:cxn>
                </a:cxnLst>
                <a:rect l="0" t="0" r="0" b="0"/>
                <a:pathLst>
                  <a:path w="72" h="72">
                    <a:moveTo>
                      <a:pt x="14" y="21"/>
                    </a:moveTo>
                    <a:cubicBezTo>
                      <a:pt x="14" y="22"/>
                      <a:pt x="13" y="22"/>
                      <a:pt x="13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2"/>
                      <a:pt x="2" y="23"/>
                      <a:pt x="1" y="25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1" y="33"/>
                      <a:pt x="2" y="34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8"/>
                      <a:pt x="10" y="39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9"/>
                      <a:pt x="3" y="51"/>
                      <a:pt x="4" y="53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58"/>
                      <a:pt x="9" y="59"/>
                      <a:pt x="11" y="58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6"/>
                      <a:pt x="19" y="56"/>
                      <a:pt x="19" y="57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2" y="59"/>
                      <a:pt x="22" y="59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2" y="68"/>
                      <a:pt x="23" y="70"/>
                      <a:pt x="25" y="71"/>
                    </a:cubicBezTo>
                    <a:cubicBezTo>
                      <a:pt x="25" y="71"/>
                      <a:pt x="26" y="71"/>
                      <a:pt x="27" y="71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2" y="72"/>
                      <a:pt x="33" y="71"/>
                      <a:pt x="34" y="7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2"/>
                      <a:pt x="39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9" y="69"/>
                      <a:pt x="51" y="69"/>
                      <a:pt x="53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5"/>
                      <a:pt x="59" y="63"/>
                      <a:pt x="58" y="61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4"/>
                      <a:pt x="56" y="53"/>
                      <a:pt x="57" y="53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1"/>
                      <a:pt x="59" y="50"/>
                      <a:pt x="59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8" y="50"/>
                      <a:pt x="70" y="49"/>
                      <a:pt x="71" y="47"/>
                    </a:cubicBezTo>
                    <a:cubicBezTo>
                      <a:pt x="71" y="47"/>
                      <a:pt x="71" y="46"/>
                      <a:pt x="71" y="45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1"/>
                      <a:pt x="71" y="39"/>
                      <a:pt x="70" y="38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2" y="34"/>
                      <a:pt x="62" y="33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0"/>
                      <a:pt x="62" y="30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9" y="23"/>
                      <a:pt x="69" y="21"/>
                      <a:pt x="68" y="19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5" y="14"/>
                      <a:pt x="63" y="13"/>
                      <a:pt x="61" y="1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5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0" y="13"/>
                      <a:pt x="50" y="13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7" y="1"/>
                      <a:pt x="46" y="1"/>
                      <a:pt x="45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3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3"/>
                      <a:pt x="21" y="3"/>
                      <a:pt x="19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7"/>
                      <a:pt x="13" y="9"/>
                      <a:pt x="14" y="1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5" y="19"/>
                    </a:cubicBezTo>
                    <a:lnTo>
                      <a:pt x="14" y="21"/>
                    </a:lnTo>
                    <a:close/>
                    <a:moveTo>
                      <a:pt x="17" y="24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0"/>
                      <a:pt x="20" y="18"/>
                      <a:pt x="20" y="17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9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3"/>
                      <a:pt x="37" y="12"/>
                      <a:pt x="38" y="11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2" y="4"/>
                      <a:pt x="42" y="4"/>
                    </a:cubicBezTo>
                    <a:cubicBezTo>
                      <a:pt x="42" y="4"/>
                      <a:pt x="43" y="4"/>
                      <a:pt x="44" y="4"/>
                    </a:cubicBezTo>
                    <a:cubicBezTo>
                      <a:pt x="45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4"/>
                      <a:pt x="47" y="16"/>
                      <a:pt x="48" y="17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2" y="20"/>
                      <a:pt x="54" y="20"/>
                      <a:pt x="55" y="2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5" y="22"/>
                      <a:pt x="65" y="22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58" y="28"/>
                      <a:pt x="58" y="30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60" y="37"/>
                      <a:pt x="61" y="38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1"/>
                      <a:pt x="68" y="42"/>
                      <a:pt x="68" y="42"/>
                    </a:cubicBezTo>
                    <a:cubicBezTo>
                      <a:pt x="68" y="42"/>
                      <a:pt x="68" y="43"/>
                      <a:pt x="68" y="44"/>
                    </a:cubicBezTo>
                    <a:cubicBezTo>
                      <a:pt x="67" y="45"/>
                      <a:pt x="67" y="46"/>
                      <a:pt x="67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46"/>
                      <a:pt x="56" y="47"/>
                      <a:pt x="55" y="48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2" y="52"/>
                      <a:pt x="52" y="54"/>
                      <a:pt x="52" y="55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3"/>
                      <a:pt x="55" y="63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4" y="59"/>
                      <a:pt x="43" y="58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7" y="59"/>
                      <a:pt x="35" y="60"/>
                      <a:pt x="34" y="61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0" y="6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29" y="68"/>
                      <a:pt x="28" y="68"/>
                    </a:cubicBezTo>
                    <a:cubicBezTo>
                      <a:pt x="27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5" y="56"/>
                      <a:pt x="24" y="55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3"/>
                      <a:pt x="19" y="52"/>
                      <a:pt x="18" y="52"/>
                    </a:cubicBezTo>
                    <a:cubicBezTo>
                      <a:pt x="18" y="52"/>
                      <a:pt x="17" y="52"/>
                      <a:pt x="17" y="52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0"/>
                      <a:pt x="7" y="50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4" y="44"/>
                      <a:pt x="14" y="42"/>
                      <a:pt x="14" y="40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7"/>
                      <a:pt x="12" y="35"/>
                      <a:pt x="11" y="3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30"/>
                      <a:pt x="4" y="29"/>
                      <a:pt x="4" y="28"/>
                    </a:cubicBezTo>
                    <a:cubicBezTo>
                      <a:pt x="5" y="27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5" y="26"/>
                      <a:pt x="16" y="25"/>
                      <a:pt x="17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338">
                <a:extLst>
                  <a:ext uri="{FF2B5EF4-FFF2-40B4-BE49-F238E27FC236}">
                    <a16:creationId xmlns="" xmlns:a16="http://schemas.microsoft.com/office/drawing/2014/main" id="{70054BA0-E814-405D-B617-AC78459D7C42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65351" y="2230438"/>
                <a:ext cx="53975" cy="55563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12" y="24"/>
                  </a:cxn>
                  <a:cxn ang="0">
                    <a:pos x="12" y="4"/>
                  </a:cxn>
                  <a:cxn ang="0">
                    <a:pos x="20" y="12"/>
                  </a:cxn>
                  <a:cxn ang="0">
                    <a:pos x="12" y="20"/>
                  </a:cxn>
                  <a:cxn ang="0">
                    <a:pos x="4" y="12"/>
                  </a:cxn>
                  <a:cxn ang="0">
                    <a:pos x="12" y="4"/>
                  </a:cxn>
                </a:cxnLst>
                <a:rect l="0" t="0" r="0" b="0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Group 42">
            <a:extLst>
              <a:ext uri="{FF2B5EF4-FFF2-40B4-BE49-F238E27FC236}">
                <a16:creationId xmlns="" xmlns:a16="http://schemas.microsoft.com/office/drawing/2014/main" id="{2BE57E11-6B0B-437E-97C9-AE8D0538EFCA}"/>
              </a:ext>
            </a:extLst>
          </p:cNvPr>
          <p:cNvGrpSpPr/>
          <p:nvPr/>
        </p:nvGrpSpPr>
        <p:grpSpPr>
          <a:xfrm>
            <a:off x="2093502" y="3637747"/>
            <a:ext cx="359833" cy="330200"/>
            <a:chOff x="1350963" y="2176463"/>
            <a:chExt cx="315913" cy="290513"/>
          </a:xfrm>
          <a:solidFill>
            <a:schemeClr val="bg1"/>
          </a:solidFill>
        </p:grpSpPr>
        <p:sp>
          <p:nvSpPr>
            <p:cNvPr id="27" name="Freeform 339">
              <a:extLst>
                <a:ext uri="{FF2B5EF4-FFF2-40B4-BE49-F238E27FC236}">
                  <a16:creationId xmlns="" xmlns:a16="http://schemas.microsoft.com/office/drawing/2014/main" id="{43DB9227-4803-4C3B-A1CF-361EC723221D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1350963" y="2193925"/>
              <a:ext cx="292100" cy="187325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58" y="25"/>
                </a:cxn>
                <a:cxn ang="0">
                  <a:pos x="58" y="28"/>
                </a:cxn>
                <a:cxn ang="0">
                  <a:pos x="58" y="30"/>
                </a:cxn>
                <a:cxn ang="0">
                  <a:pos x="31" y="45"/>
                </a:cxn>
                <a:cxn ang="0">
                  <a:pos x="30" y="48"/>
                </a:cxn>
                <a:cxn ang="0">
                  <a:pos x="31" y="50"/>
                </a:cxn>
                <a:cxn ang="0">
                  <a:pos x="2" y="64"/>
                </a:cxn>
                <a:cxn ang="0">
                  <a:pos x="1" y="67"/>
                </a:cxn>
                <a:cxn ang="0">
                  <a:pos x="7" y="81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40" y="71"/>
                </a:cxn>
                <a:cxn ang="0">
                  <a:pos x="41" y="74"/>
                </a:cxn>
                <a:cxn ang="0">
                  <a:pos x="43" y="75"/>
                </a:cxn>
                <a:cxn ang="0">
                  <a:pos x="43" y="75"/>
                </a:cxn>
                <a:cxn ang="0">
                  <a:pos x="72" y="66"/>
                </a:cxn>
                <a:cxn ang="0">
                  <a:pos x="73" y="69"/>
                </a:cxn>
                <a:cxn ang="0">
                  <a:pos x="75" y="70"/>
                </a:cxn>
                <a:cxn ang="0">
                  <a:pos x="76" y="70"/>
                </a:cxn>
                <a:cxn ang="0">
                  <a:pos x="128" y="54"/>
                </a:cxn>
                <a:cxn ang="0">
                  <a:pos x="129" y="53"/>
                </a:cxn>
                <a:cxn ang="0">
                  <a:pos x="129" y="51"/>
                </a:cxn>
                <a:cxn ang="0">
                  <a:pos x="109" y="1"/>
                </a:cxn>
                <a:cxn ang="0">
                  <a:pos x="10" y="78"/>
                </a:cxn>
                <a:cxn ang="0">
                  <a:pos x="5" y="67"/>
                </a:cxn>
                <a:cxn ang="0">
                  <a:pos x="33" y="54"/>
                </a:cxn>
                <a:cxn ang="0">
                  <a:pos x="38" y="68"/>
                </a:cxn>
                <a:cxn ang="0">
                  <a:pos x="10" y="78"/>
                </a:cxn>
                <a:cxn ang="0">
                  <a:pos x="44" y="70"/>
                </a:cxn>
                <a:cxn ang="0">
                  <a:pos x="43" y="68"/>
                </a:cxn>
                <a:cxn ang="0">
                  <a:pos x="43" y="68"/>
                </a:cxn>
                <a:cxn ang="0">
                  <a:pos x="35" y="50"/>
                </a:cxn>
                <a:cxn ang="0">
                  <a:pos x="35" y="50"/>
                </a:cxn>
                <a:cxn ang="0">
                  <a:pos x="34" y="48"/>
                </a:cxn>
                <a:cxn ang="0">
                  <a:pos x="60" y="34"/>
                </a:cxn>
                <a:cxn ang="0">
                  <a:pos x="69" y="59"/>
                </a:cxn>
                <a:cxn ang="0">
                  <a:pos x="71" y="63"/>
                </a:cxn>
                <a:cxn ang="0">
                  <a:pos x="44" y="70"/>
                </a:cxn>
                <a:cxn ang="0">
                  <a:pos x="76" y="66"/>
                </a:cxn>
                <a:cxn ang="0">
                  <a:pos x="75" y="63"/>
                </a:cxn>
                <a:cxn ang="0">
                  <a:pos x="75" y="63"/>
                </a:cxn>
                <a:cxn ang="0">
                  <a:pos x="73" y="57"/>
                </a:cxn>
                <a:cxn ang="0">
                  <a:pos x="62" y="28"/>
                </a:cxn>
                <a:cxn ang="0">
                  <a:pos x="106" y="5"/>
                </a:cxn>
                <a:cxn ang="0">
                  <a:pos x="124" y="51"/>
                </a:cxn>
                <a:cxn ang="0">
                  <a:pos x="76" y="66"/>
                </a:cxn>
              </a:cxnLst>
              <a:rect l="0" t="0" r="0" b="0"/>
              <a:pathLst>
                <a:path w="129" h="82">
                  <a:moveTo>
                    <a:pt x="109" y="1"/>
                  </a:moveTo>
                  <a:cubicBezTo>
                    <a:pt x="109" y="1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7" y="27"/>
                    <a:pt x="58" y="28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6"/>
                    <a:pt x="30" y="47"/>
                    <a:pt x="30" y="48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5"/>
                    <a:pt x="0" y="66"/>
                    <a:pt x="1" y="67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2"/>
                    <a:pt x="8" y="82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1" y="74"/>
                    <a:pt x="42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0"/>
                    <a:pt x="74" y="70"/>
                    <a:pt x="75" y="70"/>
                  </a:cubicBezTo>
                  <a:cubicBezTo>
                    <a:pt x="75" y="70"/>
                    <a:pt x="75" y="70"/>
                    <a:pt x="76" y="70"/>
                  </a:cubicBezTo>
                  <a:cubicBezTo>
                    <a:pt x="128" y="54"/>
                    <a:pt x="128" y="54"/>
                    <a:pt x="128" y="54"/>
                  </a:cubicBezTo>
                  <a:cubicBezTo>
                    <a:pt x="128" y="54"/>
                    <a:pt x="129" y="53"/>
                    <a:pt x="129" y="53"/>
                  </a:cubicBezTo>
                  <a:cubicBezTo>
                    <a:pt x="129" y="52"/>
                    <a:pt x="129" y="52"/>
                    <a:pt x="129" y="51"/>
                  </a:cubicBezTo>
                  <a:lnTo>
                    <a:pt x="109" y="1"/>
                  </a:lnTo>
                  <a:close/>
                  <a:moveTo>
                    <a:pt x="10" y="78"/>
                  </a:moveTo>
                  <a:cubicBezTo>
                    <a:pt x="5" y="67"/>
                    <a:pt x="5" y="67"/>
                    <a:pt x="5" y="67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8" y="68"/>
                    <a:pt x="38" y="68"/>
                    <a:pt x="38" y="68"/>
                  </a:cubicBezTo>
                  <a:lnTo>
                    <a:pt x="10" y="78"/>
                  </a:lnTo>
                  <a:close/>
                  <a:moveTo>
                    <a:pt x="44" y="70"/>
                  </a:move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1" y="63"/>
                    <a:pt x="71" y="63"/>
                    <a:pt x="71" y="63"/>
                  </a:cubicBezTo>
                  <a:lnTo>
                    <a:pt x="44" y="70"/>
                  </a:lnTo>
                  <a:close/>
                  <a:moveTo>
                    <a:pt x="76" y="66"/>
                  </a:move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24" y="51"/>
                    <a:pt x="124" y="51"/>
                    <a:pt x="124" y="51"/>
                  </a:cubicBezTo>
                  <a:lnTo>
                    <a:pt x="76" y="66"/>
                  </a:ln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340">
              <a:extLst>
                <a:ext uri="{FF2B5EF4-FFF2-40B4-BE49-F238E27FC236}">
                  <a16:creationId xmlns="" xmlns:a16="http://schemas.microsoft.com/office/drawing/2014/main" id="{28997B5D-C442-4FF9-934B-99E8C0E98560}"/>
                </a:ext>
              </a:extLst>
            </p:cNvPr>
            <p:cNvSpPr/>
            <p:nvPr/>
          </p:nvSpPr>
          <p:spPr>
            <a:xfrm>
              <a:off x="1603376" y="2176463"/>
              <a:ext cx="63500" cy="144463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24" y="63"/>
                </a:cxn>
                <a:cxn ang="0">
                  <a:pos x="26" y="64"/>
                </a:cxn>
                <a:cxn ang="0">
                  <a:pos x="27" y="64"/>
                </a:cxn>
                <a:cxn ang="0">
                  <a:pos x="28" y="61"/>
                </a:cxn>
                <a:cxn ang="0">
                  <a:pos x="4" y="1"/>
                </a:cxn>
              </a:cxnLst>
              <a:rect l="0" t="0" r="0" b="0"/>
              <a:pathLst>
                <a:path w="28" h="64">
                  <a:moveTo>
                    <a:pt x="4" y="1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64"/>
                    <a:pt x="25" y="64"/>
                    <a:pt x="26" y="64"/>
                  </a:cubicBezTo>
                  <a:cubicBezTo>
                    <a:pt x="26" y="64"/>
                    <a:pt x="27" y="64"/>
                    <a:pt x="27" y="64"/>
                  </a:cubicBezTo>
                  <a:cubicBezTo>
                    <a:pt x="28" y="63"/>
                    <a:pt x="28" y="62"/>
                    <a:pt x="28" y="61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341">
              <a:extLst>
                <a:ext uri="{FF2B5EF4-FFF2-40B4-BE49-F238E27FC236}">
                  <a16:creationId xmlns="" xmlns:a16="http://schemas.microsoft.com/office/drawing/2014/main" id="{35648B36-7230-4E38-BF43-D609C3B35C78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1411288" y="2366963"/>
              <a:ext cx="173038" cy="100013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24" y="13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2" y="44"/>
                </a:cxn>
                <a:cxn ang="0">
                  <a:pos x="4" y="43"/>
                </a:cxn>
                <a:cxn ang="0">
                  <a:pos x="27" y="16"/>
                </a:cxn>
                <a:cxn ang="0">
                  <a:pos x="36" y="16"/>
                </a:cxn>
                <a:cxn ang="0">
                  <a:pos x="36" y="42"/>
                </a:cxn>
                <a:cxn ang="0">
                  <a:pos x="38" y="44"/>
                </a:cxn>
                <a:cxn ang="0">
                  <a:pos x="40" y="42"/>
                </a:cxn>
                <a:cxn ang="0">
                  <a:pos x="40" y="16"/>
                </a:cxn>
                <a:cxn ang="0">
                  <a:pos x="49" y="16"/>
                </a:cxn>
                <a:cxn ang="0">
                  <a:pos x="72" y="43"/>
                </a:cxn>
                <a:cxn ang="0">
                  <a:pos x="74" y="44"/>
                </a:cxn>
                <a:cxn ang="0">
                  <a:pos x="75" y="44"/>
                </a:cxn>
                <a:cxn ang="0">
                  <a:pos x="76" y="41"/>
                </a:cxn>
                <a:cxn ang="0">
                  <a:pos x="52" y="13"/>
                </a:cxn>
                <a:cxn ang="0">
                  <a:pos x="52" y="8"/>
                </a:cxn>
                <a:cxn ang="0">
                  <a:pos x="44" y="0"/>
                </a:cxn>
                <a:cxn ang="0">
                  <a:pos x="48" y="12"/>
                </a:cxn>
                <a:cxn ang="0">
                  <a:pos x="28" y="12"/>
                </a:cxn>
                <a:cxn ang="0">
                  <a:pos x="28" y="8"/>
                </a:cxn>
                <a:cxn ang="0">
                  <a:pos x="32" y="4"/>
                </a:cxn>
                <a:cxn ang="0">
                  <a:pos x="44" y="4"/>
                </a:cxn>
                <a:cxn ang="0">
                  <a:pos x="48" y="8"/>
                </a:cxn>
                <a:cxn ang="0">
                  <a:pos x="48" y="12"/>
                </a:cxn>
              </a:cxnLst>
              <a:rect l="0" t="0" r="0" b="0"/>
              <a:pathLst>
                <a:path w="76" h="44">
                  <a:moveTo>
                    <a:pt x="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4" y="3"/>
                    <a:pt x="24" y="8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3"/>
                    <a:pt x="1" y="44"/>
                  </a:cubicBezTo>
                  <a:cubicBezTo>
                    <a:pt x="1" y="44"/>
                    <a:pt x="2" y="44"/>
                    <a:pt x="2" y="44"/>
                  </a:cubicBezTo>
                  <a:cubicBezTo>
                    <a:pt x="3" y="44"/>
                    <a:pt x="3" y="44"/>
                    <a:pt x="4" y="43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3"/>
                    <a:pt x="37" y="44"/>
                    <a:pt x="38" y="44"/>
                  </a:cubicBezTo>
                  <a:cubicBezTo>
                    <a:pt x="39" y="44"/>
                    <a:pt x="40" y="43"/>
                    <a:pt x="40" y="42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3" y="44"/>
                    <a:pt x="73" y="44"/>
                    <a:pt x="74" y="44"/>
                  </a:cubicBezTo>
                  <a:cubicBezTo>
                    <a:pt x="74" y="44"/>
                    <a:pt x="75" y="44"/>
                    <a:pt x="75" y="44"/>
                  </a:cubicBezTo>
                  <a:cubicBezTo>
                    <a:pt x="76" y="43"/>
                    <a:pt x="76" y="42"/>
                    <a:pt x="76" y="4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lose/>
                  <a:moveTo>
                    <a:pt x="48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6"/>
                    <a:pt x="30" y="4"/>
                    <a:pt x="3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lnTo>
                    <a:pt x="48" y="12"/>
                  </a:ln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50">
            <a:extLst>
              <a:ext uri="{FF2B5EF4-FFF2-40B4-BE49-F238E27FC236}">
                <a16:creationId xmlns="" xmlns:a16="http://schemas.microsoft.com/office/drawing/2014/main" id="{9ACCAC94-43D6-4B88-9759-21DF97B91568}"/>
              </a:ext>
            </a:extLst>
          </p:cNvPr>
          <p:cNvGrpSpPr/>
          <p:nvPr/>
        </p:nvGrpSpPr>
        <p:grpSpPr>
          <a:xfrm>
            <a:off x="10020419" y="3635632"/>
            <a:ext cx="328083" cy="334433"/>
            <a:chOff x="5327651" y="2173288"/>
            <a:chExt cx="287338" cy="293687"/>
          </a:xfrm>
          <a:solidFill>
            <a:schemeClr val="bg1"/>
          </a:solidFill>
        </p:grpSpPr>
        <p:sp>
          <p:nvSpPr>
            <p:cNvPr id="31" name="Freeform 358">
              <a:extLst>
                <a:ext uri="{FF2B5EF4-FFF2-40B4-BE49-F238E27FC236}">
                  <a16:creationId xmlns="" xmlns:a16="http://schemas.microsoft.com/office/drawing/2014/main" id="{5B00BFCB-9FFE-45B3-89CC-7910918864ED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5327651" y="2173288"/>
              <a:ext cx="287338" cy="171450"/>
            </a:xfrm>
            <a:custGeom>
              <a:avLst/>
              <a:gdLst/>
              <a:ahLst/>
              <a:cxnLst>
                <a:cxn ang="0">
                  <a:pos x="121" y="30"/>
                </a:cxn>
                <a:cxn ang="0">
                  <a:pos x="75" y="4"/>
                </a:cxn>
                <a:cxn ang="0">
                  <a:pos x="52" y="4"/>
                </a:cxn>
                <a:cxn ang="0">
                  <a:pos x="5" y="30"/>
                </a:cxn>
                <a:cxn ang="0">
                  <a:pos x="0" y="38"/>
                </a:cxn>
                <a:cxn ang="0">
                  <a:pos x="5" y="46"/>
                </a:cxn>
                <a:cxn ang="0">
                  <a:pos x="52" y="72"/>
                </a:cxn>
                <a:cxn ang="0">
                  <a:pos x="63" y="75"/>
                </a:cxn>
                <a:cxn ang="0">
                  <a:pos x="75" y="72"/>
                </a:cxn>
                <a:cxn ang="0">
                  <a:pos x="121" y="46"/>
                </a:cxn>
                <a:cxn ang="0">
                  <a:pos x="127" y="38"/>
                </a:cxn>
                <a:cxn ang="0">
                  <a:pos x="121" y="30"/>
                </a:cxn>
                <a:cxn ang="0">
                  <a:pos x="119" y="42"/>
                </a:cxn>
                <a:cxn ang="0">
                  <a:pos x="73" y="68"/>
                </a:cxn>
                <a:cxn ang="0">
                  <a:pos x="54" y="68"/>
                </a:cxn>
                <a:cxn ang="0">
                  <a:pos x="7" y="42"/>
                </a:cxn>
                <a:cxn ang="0">
                  <a:pos x="4" y="38"/>
                </a:cxn>
                <a:cxn ang="0">
                  <a:pos x="7" y="34"/>
                </a:cxn>
                <a:cxn ang="0">
                  <a:pos x="54" y="8"/>
                </a:cxn>
                <a:cxn ang="0">
                  <a:pos x="63" y="6"/>
                </a:cxn>
                <a:cxn ang="0">
                  <a:pos x="73" y="8"/>
                </a:cxn>
                <a:cxn ang="0">
                  <a:pos x="119" y="34"/>
                </a:cxn>
                <a:cxn ang="0">
                  <a:pos x="122" y="38"/>
                </a:cxn>
                <a:cxn ang="0">
                  <a:pos x="119" y="42"/>
                </a:cxn>
              </a:cxnLst>
              <a:rect l="0" t="0" r="0" b="0"/>
              <a:pathLst>
                <a:path w="127" h="75">
                  <a:moveTo>
                    <a:pt x="121" y="30"/>
                  </a:moveTo>
                  <a:cubicBezTo>
                    <a:pt x="75" y="4"/>
                    <a:pt x="75" y="4"/>
                    <a:pt x="75" y="4"/>
                  </a:cubicBezTo>
                  <a:cubicBezTo>
                    <a:pt x="69" y="0"/>
                    <a:pt x="58" y="0"/>
                    <a:pt x="52" y="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" y="32"/>
                    <a:pt x="0" y="35"/>
                    <a:pt x="0" y="38"/>
                  </a:cubicBezTo>
                  <a:cubicBezTo>
                    <a:pt x="0" y="41"/>
                    <a:pt x="2" y="44"/>
                    <a:pt x="5" y="46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5" y="74"/>
                    <a:pt x="59" y="75"/>
                    <a:pt x="63" y="75"/>
                  </a:cubicBezTo>
                  <a:cubicBezTo>
                    <a:pt x="68" y="75"/>
                    <a:pt x="72" y="74"/>
                    <a:pt x="75" y="72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5" y="44"/>
                    <a:pt x="127" y="41"/>
                    <a:pt x="127" y="38"/>
                  </a:cubicBezTo>
                  <a:cubicBezTo>
                    <a:pt x="127" y="35"/>
                    <a:pt x="125" y="32"/>
                    <a:pt x="121" y="30"/>
                  </a:cubicBezTo>
                  <a:close/>
                  <a:moveTo>
                    <a:pt x="119" y="42"/>
                  </a:moveTo>
                  <a:cubicBezTo>
                    <a:pt x="73" y="68"/>
                    <a:pt x="73" y="68"/>
                    <a:pt x="73" y="68"/>
                  </a:cubicBezTo>
                  <a:cubicBezTo>
                    <a:pt x="68" y="71"/>
                    <a:pt x="59" y="71"/>
                    <a:pt x="54" y="68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1"/>
                    <a:pt x="4" y="39"/>
                    <a:pt x="4" y="38"/>
                  </a:cubicBezTo>
                  <a:cubicBezTo>
                    <a:pt x="4" y="36"/>
                    <a:pt x="5" y="35"/>
                    <a:pt x="7" y="34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6" y="6"/>
                    <a:pt x="60" y="6"/>
                    <a:pt x="63" y="6"/>
                  </a:cubicBezTo>
                  <a:cubicBezTo>
                    <a:pt x="67" y="6"/>
                    <a:pt x="70" y="6"/>
                    <a:pt x="73" y="8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21" y="35"/>
                    <a:pt x="122" y="36"/>
                    <a:pt x="122" y="38"/>
                  </a:cubicBezTo>
                  <a:cubicBezTo>
                    <a:pt x="122" y="39"/>
                    <a:pt x="121" y="41"/>
                    <a:pt x="119" y="4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359">
              <a:extLst>
                <a:ext uri="{FF2B5EF4-FFF2-40B4-BE49-F238E27FC236}">
                  <a16:creationId xmlns="" xmlns:a16="http://schemas.microsoft.com/office/drawing/2014/main" id="{24C1FF11-7787-4CB7-9F74-C93D23FAB9E7}"/>
                </a:ext>
              </a:extLst>
            </p:cNvPr>
            <p:cNvSpPr/>
            <p:nvPr/>
          </p:nvSpPr>
          <p:spPr>
            <a:xfrm>
              <a:off x="5327651" y="2303463"/>
              <a:ext cx="287338" cy="101600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18" y="1"/>
                </a:cxn>
                <a:cxn ang="0">
                  <a:pos x="119" y="4"/>
                </a:cxn>
                <a:cxn ang="0">
                  <a:pos x="122" y="8"/>
                </a:cxn>
                <a:cxn ang="0">
                  <a:pos x="119" y="12"/>
                </a:cxn>
                <a:cxn ang="0">
                  <a:pos x="73" y="38"/>
                </a:cxn>
                <a:cxn ang="0">
                  <a:pos x="54" y="38"/>
                </a:cxn>
                <a:cxn ang="0">
                  <a:pos x="7" y="12"/>
                </a:cxn>
                <a:cxn ang="0">
                  <a:pos x="4" y="8"/>
                </a:cxn>
                <a:cxn ang="0">
                  <a:pos x="7" y="4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52" y="42"/>
                </a:cxn>
                <a:cxn ang="0">
                  <a:pos x="63" y="45"/>
                </a:cxn>
                <a:cxn ang="0">
                  <a:pos x="75" y="42"/>
                </a:cxn>
                <a:cxn ang="0">
                  <a:pos x="121" y="16"/>
                </a:cxn>
                <a:cxn ang="0">
                  <a:pos x="127" y="8"/>
                </a:cxn>
                <a:cxn ang="0">
                  <a:pos x="121" y="0"/>
                </a:cxn>
              </a:cxnLst>
              <a:rect l="0" t="0" r="0" b="0"/>
              <a:pathLst>
                <a:path w="127" h="45">
                  <a:moveTo>
                    <a:pt x="121" y="0"/>
                  </a:moveTo>
                  <a:cubicBezTo>
                    <a:pt x="120" y="0"/>
                    <a:pt x="119" y="0"/>
                    <a:pt x="118" y="1"/>
                  </a:cubicBezTo>
                  <a:cubicBezTo>
                    <a:pt x="118" y="2"/>
                    <a:pt x="118" y="4"/>
                    <a:pt x="119" y="4"/>
                  </a:cubicBezTo>
                  <a:cubicBezTo>
                    <a:pt x="121" y="5"/>
                    <a:pt x="122" y="7"/>
                    <a:pt x="122" y="8"/>
                  </a:cubicBezTo>
                  <a:cubicBezTo>
                    <a:pt x="122" y="10"/>
                    <a:pt x="121" y="11"/>
                    <a:pt x="119" y="12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68" y="41"/>
                    <a:pt x="59" y="41"/>
                    <a:pt x="54" y="3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4" y="10"/>
                    <a:pt x="4" y="8"/>
                  </a:cubicBezTo>
                  <a:cubicBezTo>
                    <a:pt x="4" y="7"/>
                    <a:pt x="5" y="5"/>
                    <a:pt x="7" y="4"/>
                  </a:cubicBezTo>
                  <a:cubicBezTo>
                    <a:pt x="8" y="4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1"/>
                    <a:pt x="2" y="14"/>
                    <a:pt x="5" y="16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5" y="44"/>
                    <a:pt x="59" y="45"/>
                    <a:pt x="63" y="45"/>
                  </a:cubicBezTo>
                  <a:cubicBezTo>
                    <a:pt x="67" y="45"/>
                    <a:pt x="72" y="44"/>
                    <a:pt x="75" y="42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5" y="14"/>
                    <a:pt x="127" y="11"/>
                    <a:pt x="127" y="8"/>
                  </a:cubicBezTo>
                  <a:cubicBezTo>
                    <a:pt x="127" y="5"/>
                    <a:pt x="125" y="2"/>
                    <a:pt x="121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60">
              <a:extLst>
                <a:ext uri="{FF2B5EF4-FFF2-40B4-BE49-F238E27FC236}">
                  <a16:creationId xmlns="" xmlns:a16="http://schemas.microsoft.com/office/drawing/2014/main" id="{D879B60D-5B02-4B0D-8934-C3E1B5D03F8F}"/>
                </a:ext>
              </a:extLst>
            </p:cNvPr>
            <p:cNvSpPr/>
            <p:nvPr/>
          </p:nvSpPr>
          <p:spPr>
            <a:xfrm>
              <a:off x="5327651" y="2365375"/>
              <a:ext cx="287338" cy="101600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18" y="1"/>
                </a:cxn>
                <a:cxn ang="0">
                  <a:pos x="119" y="4"/>
                </a:cxn>
                <a:cxn ang="0">
                  <a:pos x="122" y="8"/>
                </a:cxn>
                <a:cxn ang="0">
                  <a:pos x="119" y="12"/>
                </a:cxn>
                <a:cxn ang="0">
                  <a:pos x="73" y="38"/>
                </a:cxn>
                <a:cxn ang="0">
                  <a:pos x="54" y="38"/>
                </a:cxn>
                <a:cxn ang="0">
                  <a:pos x="7" y="12"/>
                </a:cxn>
                <a:cxn ang="0">
                  <a:pos x="4" y="8"/>
                </a:cxn>
                <a:cxn ang="0">
                  <a:pos x="7" y="4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52" y="42"/>
                </a:cxn>
                <a:cxn ang="0">
                  <a:pos x="63" y="45"/>
                </a:cxn>
                <a:cxn ang="0">
                  <a:pos x="75" y="42"/>
                </a:cxn>
                <a:cxn ang="0">
                  <a:pos x="121" y="16"/>
                </a:cxn>
                <a:cxn ang="0">
                  <a:pos x="127" y="8"/>
                </a:cxn>
                <a:cxn ang="0">
                  <a:pos x="121" y="0"/>
                </a:cxn>
              </a:cxnLst>
              <a:rect l="0" t="0" r="0" b="0"/>
              <a:pathLst>
                <a:path w="127" h="45">
                  <a:moveTo>
                    <a:pt x="121" y="0"/>
                  </a:moveTo>
                  <a:cubicBezTo>
                    <a:pt x="120" y="0"/>
                    <a:pt x="119" y="0"/>
                    <a:pt x="118" y="1"/>
                  </a:cubicBezTo>
                  <a:cubicBezTo>
                    <a:pt x="118" y="2"/>
                    <a:pt x="118" y="3"/>
                    <a:pt x="119" y="4"/>
                  </a:cubicBezTo>
                  <a:cubicBezTo>
                    <a:pt x="121" y="5"/>
                    <a:pt x="122" y="7"/>
                    <a:pt x="122" y="8"/>
                  </a:cubicBezTo>
                  <a:cubicBezTo>
                    <a:pt x="122" y="10"/>
                    <a:pt x="121" y="11"/>
                    <a:pt x="119" y="12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68" y="41"/>
                    <a:pt x="59" y="41"/>
                    <a:pt x="54" y="3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4" y="10"/>
                    <a:pt x="4" y="8"/>
                  </a:cubicBezTo>
                  <a:cubicBezTo>
                    <a:pt x="4" y="7"/>
                    <a:pt x="5" y="5"/>
                    <a:pt x="7" y="4"/>
                  </a:cubicBezTo>
                  <a:cubicBezTo>
                    <a:pt x="8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1"/>
                    <a:pt x="2" y="14"/>
                    <a:pt x="5" y="16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5" y="44"/>
                    <a:pt x="59" y="45"/>
                    <a:pt x="63" y="45"/>
                  </a:cubicBezTo>
                  <a:cubicBezTo>
                    <a:pt x="67" y="45"/>
                    <a:pt x="72" y="44"/>
                    <a:pt x="75" y="42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5" y="14"/>
                    <a:pt x="127" y="11"/>
                    <a:pt x="127" y="8"/>
                  </a:cubicBezTo>
                  <a:cubicBezTo>
                    <a:pt x="127" y="5"/>
                    <a:pt x="125" y="2"/>
                    <a:pt x="121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Group 54">
            <a:extLst>
              <a:ext uri="{FF2B5EF4-FFF2-40B4-BE49-F238E27FC236}">
                <a16:creationId xmlns="" xmlns:a16="http://schemas.microsoft.com/office/drawing/2014/main" id="{B3551149-180D-4907-BE2F-BE7751DE3F33}"/>
              </a:ext>
            </a:extLst>
          </p:cNvPr>
          <p:cNvGrpSpPr/>
          <p:nvPr/>
        </p:nvGrpSpPr>
        <p:grpSpPr>
          <a:xfrm>
            <a:off x="8210584" y="3565839"/>
            <a:ext cx="325545" cy="472815"/>
            <a:chOff x="4795838" y="2176463"/>
            <a:chExt cx="200025" cy="290512"/>
          </a:xfrm>
          <a:solidFill>
            <a:schemeClr val="bg1"/>
          </a:solidFill>
        </p:grpSpPr>
        <p:sp>
          <p:nvSpPr>
            <p:cNvPr id="35" name="Freeform 369">
              <a:extLst>
                <a:ext uri="{FF2B5EF4-FFF2-40B4-BE49-F238E27FC236}">
                  <a16:creationId xmlns="" xmlns:a16="http://schemas.microsoft.com/office/drawing/2014/main" id="{FFFBA24B-A2E5-4594-8808-37595D6D4557}"/>
                </a:ext>
              </a:extLst>
            </p:cNvPr>
            <p:cNvSpPr/>
            <p:nvPr/>
          </p:nvSpPr>
          <p:spPr bwMode="auto">
            <a:xfrm>
              <a:off x="4795838" y="2176463"/>
              <a:ext cx="200025" cy="24288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0" y="44"/>
                </a:cxn>
                <a:cxn ang="0">
                  <a:pos x="16" y="77"/>
                </a:cxn>
                <a:cxn ang="0">
                  <a:pos x="16" y="78"/>
                </a:cxn>
                <a:cxn ang="0">
                  <a:pos x="24" y="91"/>
                </a:cxn>
                <a:cxn ang="0">
                  <a:pos x="24" y="93"/>
                </a:cxn>
                <a:cxn ang="0">
                  <a:pos x="24" y="94"/>
                </a:cxn>
                <a:cxn ang="0">
                  <a:pos x="28" y="100"/>
                </a:cxn>
                <a:cxn ang="0">
                  <a:pos x="60" y="107"/>
                </a:cxn>
                <a:cxn ang="0">
                  <a:pos x="60" y="107"/>
                </a:cxn>
                <a:cxn ang="0">
                  <a:pos x="62" y="106"/>
                </a:cxn>
                <a:cxn ang="0">
                  <a:pos x="61" y="103"/>
                </a:cxn>
                <a:cxn ang="0">
                  <a:pos x="29" y="96"/>
                </a:cxn>
                <a:cxn ang="0">
                  <a:pos x="28" y="94"/>
                </a:cxn>
                <a:cxn ang="0">
                  <a:pos x="28" y="93"/>
                </a:cxn>
                <a:cxn ang="0">
                  <a:pos x="28" y="91"/>
                </a:cxn>
                <a:cxn ang="0">
                  <a:pos x="19" y="75"/>
                </a:cxn>
                <a:cxn ang="0">
                  <a:pos x="18" y="74"/>
                </a:cxn>
                <a:cxn ang="0">
                  <a:pos x="4" y="44"/>
                </a:cxn>
                <a:cxn ang="0">
                  <a:pos x="44" y="4"/>
                </a:cxn>
                <a:cxn ang="0">
                  <a:pos x="84" y="44"/>
                </a:cxn>
                <a:cxn ang="0">
                  <a:pos x="70" y="74"/>
                </a:cxn>
                <a:cxn ang="0">
                  <a:pos x="69" y="75"/>
                </a:cxn>
                <a:cxn ang="0">
                  <a:pos x="60" y="91"/>
                </a:cxn>
                <a:cxn ang="0">
                  <a:pos x="60" y="91"/>
                </a:cxn>
                <a:cxn ang="0">
                  <a:pos x="60" y="92"/>
                </a:cxn>
                <a:cxn ang="0">
                  <a:pos x="60" y="92"/>
                </a:cxn>
                <a:cxn ang="0">
                  <a:pos x="59" y="92"/>
                </a:cxn>
                <a:cxn ang="0">
                  <a:pos x="43" y="88"/>
                </a:cxn>
                <a:cxn ang="0">
                  <a:pos x="40" y="90"/>
                </a:cxn>
                <a:cxn ang="0">
                  <a:pos x="42" y="92"/>
                </a:cxn>
                <a:cxn ang="0">
                  <a:pos x="58" y="96"/>
                </a:cxn>
                <a:cxn ang="0">
                  <a:pos x="62" y="95"/>
                </a:cxn>
                <a:cxn ang="0">
                  <a:pos x="64" y="92"/>
                </a:cxn>
                <a:cxn ang="0">
                  <a:pos x="64" y="92"/>
                </a:cxn>
                <a:cxn ang="0">
                  <a:pos x="64" y="91"/>
                </a:cxn>
                <a:cxn ang="0">
                  <a:pos x="64" y="91"/>
                </a:cxn>
                <a:cxn ang="0">
                  <a:pos x="64" y="91"/>
                </a:cxn>
                <a:cxn ang="0">
                  <a:pos x="72" y="78"/>
                </a:cxn>
                <a:cxn ang="0">
                  <a:pos x="72" y="78"/>
                </a:cxn>
                <a:cxn ang="0">
                  <a:pos x="88" y="44"/>
                </a:cxn>
                <a:cxn ang="0">
                  <a:pos x="44" y="0"/>
                </a:cxn>
              </a:cxnLst>
              <a:rect l="0" t="0" r="r" b="b"/>
              <a:pathLst>
                <a:path w="88" h="107">
                  <a:moveTo>
                    <a:pt x="44" y="0"/>
                  </a:moveTo>
                  <a:cubicBezTo>
                    <a:pt x="23" y="0"/>
                    <a:pt x="0" y="17"/>
                    <a:pt x="0" y="44"/>
                  </a:cubicBezTo>
                  <a:cubicBezTo>
                    <a:pt x="0" y="57"/>
                    <a:pt x="5" y="69"/>
                    <a:pt x="16" y="77"/>
                  </a:cubicBezTo>
                  <a:cubicBezTo>
                    <a:pt x="16" y="77"/>
                    <a:pt x="16" y="78"/>
                    <a:pt x="16" y="78"/>
                  </a:cubicBezTo>
                  <a:cubicBezTo>
                    <a:pt x="24" y="86"/>
                    <a:pt x="24" y="87"/>
                    <a:pt x="24" y="91"/>
                  </a:cubicBezTo>
                  <a:cubicBezTo>
                    <a:pt x="24" y="92"/>
                    <a:pt x="24" y="93"/>
                    <a:pt x="24" y="93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6"/>
                    <a:pt x="24" y="99"/>
                    <a:pt x="28" y="100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7"/>
                    <a:pt x="62" y="106"/>
                    <a:pt x="62" y="106"/>
                  </a:cubicBezTo>
                  <a:cubicBezTo>
                    <a:pt x="63" y="104"/>
                    <a:pt x="62" y="103"/>
                    <a:pt x="61" y="103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8" y="96"/>
                    <a:pt x="28" y="96"/>
                    <a:pt x="28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3"/>
                    <a:pt x="28" y="93"/>
                    <a:pt x="28" y="91"/>
                  </a:cubicBezTo>
                  <a:cubicBezTo>
                    <a:pt x="28" y="86"/>
                    <a:pt x="27" y="83"/>
                    <a:pt x="19" y="75"/>
                  </a:cubicBezTo>
                  <a:cubicBezTo>
                    <a:pt x="19" y="75"/>
                    <a:pt x="18" y="74"/>
                    <a:pt x="18" y="74"/>
                  </a:cubicBezTo>
                  <a:cubicBezTo>
                    <a:pt x="9" y="66"/>
                    <a:pt x="4" y="56"/>
                    <a:pt x="4" y="44"/>
                  </a:cubicBezTo>
                  <a:cubicBezTo>
                    <a:pt x="4" y="19"/>
                    <a:pt x="25" y="4"/>
                    <a:pt x="44" y="4"/>
                  </a:cubicBezTo>
                  <a:cubicBezTo>
                    <a:pt x="64" y="4"/>
                    <a:pt x="84" y="19"/>
                    <a:pt x="84" y="44"/>
                  </a:cubicBezTo>
                  <a:cubicBezTo>
                    <a:pt x="84" y="60"/>
                    <a:pt x="76" y="69"/>
                    <a:pt x="70" y="74"/>
                  </a:cubicBezTo>
                  <a:cubicBezTo>
                    <a:pt x="70" y="74"/>
                    <a:pt x="70" y="74"/>
                    <a:pt x="69" y="75"/>
                  </a:cubicBezTo>
                  <a:cubicBezTo>
                    <a:pt x="61" y="83"/>
                    <a:pt x="60" y="86"/>
                    <a:pt x="60" y="91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92"/>
                    <a:pt x="59" y="92"/>
                    <a:pt x="59" y="92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88"/>
                    <a:pt x="41" y="88"/>
                    <a:pt x="40" y="90"/>
                  </a:cubicBezTo>
                  <a:cubicBezTo>
                    <a:pt x="40" y="91"/>
                    <a:pt x="41" y="92"/>
                    <a:pt x="42" y="92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9" y="96"/>
                    <a:pt x="61" y="97"/>
                    <a:pt x="62" y="95"/>
                  </a:cubicBezTo>
                  <a:cubicBezTo>
                    <a:pt x="63" y="95"/>
                    <a:pt x="64" y="94"/>
                    <a:pt x="64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2"/>
                    <a:pt x="64" y="91"/>
                    <a:pt x="64" y="91"/>
                  </a:cubicBezTo>
                  <a:cubicBezTo>
                    <a:pt x="64" y="91"/>
                    <a:pt x="64" y="91"/>
                    <a:pt x="64" y="91"/>
                  </a:cubicBezTo>
                  <a:cubicBezTo>
                    <a:pt x="64" y="91"/>
                    <a:pt x="64" y="91"/>
                    <a:pt x="64" y="91"/>
                  </a:cubicBezTo>
                  <a:cubicBezTo>
                    <a:pt x="64" y="87"/>
                    <a:pt x="64" y="86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83" y="69"/>
                    <a:pt x="88" y="58"/>
                    <a:pt x="88" y="44"/>
                  </a:cubicBezTo>
                  <a:cubicBezTo>
                    <a:pt x="88" y="16"/>
                    <a:pt x="66" y="0"/>
                    <a:pt x="44" y="0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70">
              <a:extLst>
                <a:ext uri="{FF2B5EF4-FFF2-40B4-BE49-F238E27FC236}">
                  <a16:creationId xmlns="" xmlns:a16="http://schemas.microsoft.com/office/drawing/2014/main" id="{76E79FFE-58B0-44FD-9564-8C35E2C7FCED}"/>
                </a:ext>
              </a:extLst>
            </p:cNvPr>
            <p:cNvSpPr/>
            <p:nvPr/>
          </p:nvSpPr>
          <p:spPr bwMode="auto">
            <a:xfrm>
              <a:off x="4856163" y="2419350"/>
              <a:ext cx="80963" cy="25400"/>
            </a:xfrm>
            <a:custGeom>
              <a:avLst/>
              <a:gdLst/>
              <a:ahLst/>
              <a:cxnLst>
                <a:cxn ang="0">
                  <a:pos x="34" y="11"/>
                </a:cxn>
                <a:cxn ang="0">
                  <a:pos x="36" y="9"/>
                </a:cxn>
                <a:cxn ang="0">
                  <a:pos x="34" y="7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4"/>
                </a:cxn>
                <a:cxn ang="0">
                  <a:pos x="34" y="11"/>
                </a:cxn>
                <a:cxn ang="0">
                  <a:pos x="34" y="11"/>
                </a:cxn>
              </a:cxnLst>
              <a:rect l="0" t="0" r="r" b="b"/>
              <a:pathLst>
                <a:path w="36" h="11">
                  <a:moveTo>
                    <a:pt x="34" y="11"/>
                  </a:moveTo>
                  <a:cubicBezTo>
                    <a:pt x="35" y="11"/>
                    <a:pt x="36" y="10"/>
                    <a:pt x="36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2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371">
              <a:extLst>
                <a:ext uri="{FF2B5EF4-FFF2-40B4-BE49-F238E27FC236}">
                  <a16:creationId xmlns="" xmlns:a16="http://schemas.microsoft.com/office/drawing/2014/main" id="{4A930209-B5A4-41FE-8B36-EAB7A5EBCDD6}"/>
                </a:ext>
              </a:extLst>
            </p:cNvPr>
            <p:cNvSpPr/>
            <p:nvPr/>
          </p:nvSpPr>
          <p:spPr bwMode="auto">
            <a:xfrm>
              <a:off x="4859338" y="2444750"/>
              <a:ext cx="68263" cy="222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30" y="8"/>
                </a:cxn>
                <a:cxn ang="0">
                  <a:pos x="28" y="6"/>
                </a:cxn>
                <a:cxn ang="0">
                  <a:pos x="2" y="0"/>
                </a:cxn>
              </a:cxnLst>
              <a:rect l="0" t="0" r="r" b="b"/>
              <a:pathLst>
                <a:path w="30" h="10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4"/>
                    <a:pt x="2" y="4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0"/>
                    <a:pt x="30" y="9"/>
                    <a:pt x="30" y="8"/>
                  </a:cubicBezTo>
                  <a:cubicBezTo>
                    <a:pt x="30" y="7"/>
                    <a:pt x="30" y="6"/>
                    <a:pt x="28" y="6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12700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id-ID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74">
            <a:extLst>
              <a:ext uri="{FF2B5EF4-FFF2-40B4-BE49-F238E27FC236}">
                <a16:creationId xmlns="" xmlns:a16="http://schemas.microsoft.com/office/drawing/2014/main" id="{A449BD7E-8302-4D52-A85F-90B5E7AD3B90}"/>
              </a:ext>
            </a:extLst>
          </p:cNvPr>
          <p:cNvGrpSpPr/>
          <p:nvPr/>
        </p:nvGrpSpPr>
        <p:grpSpPr>
          <a:xfrm>
            <a:off x="2974036" y="4933148"/>
            <a:ext cx="486833" cy="488951"/>
            <a:chOff x="2139461" y="4327799"/>
            <a:chExt cx="366237" cy="366237"/>
          </a:xfrm>
        </p:grpSpPr>
        <p:sp>
          <p:nvSpPr>
            <p:cNvPr id="39" name="Oval 7">
              <a:extLst>
                <a:ext uri="{FF2B5EF4-FFF2-40B4-BE49-F238E27FC236}">
                  <a16:creationId xmlns="" xmlns:a16="http://schemas.microsoft.com/office/drawing/2014/main" id="{4CE25556-4063-4B39-B7A8-E10088BA2D5A}"/>
                </a:ext>
              </a:extLst>
            </p:cNvPr>
            <p:cNvSpPr/>
            <p:nvPr/>
          </p:nvSpPr>
          <p:spPr>
            <a:xfrm>
              <a:off x="2139461" y="4327799"/>
              <a:ext cx="366237" cy="36623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id-ID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Group 58">
              <a:extLst>
                <a:ext uri="{FF2B5EF4-FFF2-40B4-BE49-F238E27FC236}">
                  <a16:creationId xmlns="" xmlns:a16="http://schemas.microsoft.com/office/drawing/2014/main" id="{0C057D4E-701B-4922-A798-6DB36BB6CD72}"/>
                </a:ext>
              </a:extLst>
            </p:cNvPr>
            <p:cNvGrpSpPr/>
            <p:nvPr/>
          </p:nvGrpSpPr>
          <p:grpSpPr>
            <a:xfrm>
              <a:off x="2200500" y="4417832"/>
              <a:ext cx="244158" cy="186172"/>
              <a:chOff x="1892301" y="2176463"/>
              <a:chExt cx="381000" cy="290513"/>
            </a:xfrm>
          </p:grpSpPr>
          <p:sp>
            <p:nvSpPr>
              <p:cNvPr id="41" name="Freeform 335">
                <a:extLst>
                  <a:ext uri="{FF2B5EF4-FFF2-40B4-BE49-F238E27FC236}">
                    <a16:creationId xmlns="" xmlns:a16="http://schemas.microsoft.com/office/drawing/2014/main" id="{47A031BF-6199-4631-8F80-20E238A9F466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892301" y="2230438"/>
                <a:ext cx="236538" cy="236538"/>
              </a:xfrm>
              <a:custGeom>
                <a:avLst/>
                <a:gdLst/>
                <a:ahLst/>
                <a:cxnLst>
                  <a:cxn ang="0">
                    <a:pos x="18" y="68"/>
                  </a:cxn>
                  <a:cxn ang="0">
                    <a:pos x="13" y="86"/>
                  </a:cxn>
                  <a:cxn ang="0">
                    <a:pos x="33" y="86"/>
                  </a:cxn>
                  <a:cxn ang="0">
                    <a:pos x="41" y="89"/>
                  </a:cxn>
                  <a:cxn ang="0">
                    <a:pos x="52" y="104"/>
                  </a:cxn>
                  <a:cxn ang="0">
                    <a:pos x="63" y="89"/>
                  </a:cxn>
                  <a:cxn ang="0">
                    <a:pos x="71" y="86"/>
                  </a:cxn>
                  <a:cxn ang="0">
                    <a:pos x="86" y="91"/>
                  </a:cxn>
                  <a:cxn ang="0">
                    <a:pos x="86" y="71"/>
                  </a:cxn>
                  <a:cxn ang="0">
                    <a:pos x="89" y="63"/>
                  </a:cxn>
                  <a:cxn ang="0">
                    <a:pos x="104" y="52"/>
                  </a:cxn>
                  <a:cxn ang="0">
                    <a:pos x="89" y="41"/>
                  </a:cxn>
                  <a:cxn ang="0">
                    <a:pos x="86" y="33"/>
                  </a:cxn>
                  <a:cxn ang="0">
                    <a:pos x="86" y="13"/>
                  </a:cxn>
                  <a:cxn ang="0">
                    <a:pos x="68" y="18"/>
                  </a:cxn>
                  <a:cxn ang="0">
                    <a:pos x="60" y="4"/>
                  </a:cxn>
                  <a:cxn ang="0">
                    <a:pos x="49" y="0"/>
                  </a:cxn>
                  <a:cxn ang="0">
                    <a:pos x="39" y="17"/>
                  </a:cxn>
                  <a:cxn ang="0">
                    <a:pos x="24" y="12"/>
                  </a:cxn>
                  <a:cxn ang="0">
                    <a:pos x="12" y="24"/>
                  </a:cxn>
                  <a:cxn ang="0">
                    <a:pos x="17" y="39"/>
                  </a:cxn>
                  <a:cxn ang="0">
                    <a:pos x="0" y="49"/>
                  </a:cxn>
                  <a:cxn ang="0">
                    <a:pos x="4" y="60"/>
                  </a:cxn>
                  <a:cxn ang="0">
                    <a:pos x="4" y="49"/>
                  </a:cxn>
                  <a:cxn ang="0">
                    <a:pos x="20" y="41"/>
                  </a:cxn>
                  <a:cxn ang="0">
                    <a:pos x="16" y="22"/>
                  </a:cxn>
                  <a:cxn ang="0">
                    <a:pos x="22" y="16"/>
                  </a:cxn>
                  <a:cxn ang="0">
                    <a:pos x="41" y="20"/>
                  </a:cxn>
                  <a:cxn ang="0">
                    <a:pos x="49" y="4"/>
                  </a:cxn>
                  <a:cxn ang="0">
                    <a:pos x="56" y="5"/>
                  </a:cxn>
                  <a:cxn ang="0">
                    <a:pos x="66" y="22"/>
                  </a:cxn>
                  <a:cxn ang="0">
                    <a:pos x="83" y="16"/>
                  </a:cxn>
                  <a:cxn ang="0">
                    <a:pos x="83" y="31"/>
                  </a:cxn>
                  <a:cxn ang="0">
                    <a:pos x="88" y="45"/>
                  </a:cxn>
                  <a:cxn ang="0">
                    <a:pos x="100" y="52"/>
                  </a:cxn>
                  <a:cxn ang="0">
                    <a:pos x="88" y="59"/>
                  </a:cxn>
                  <a:cxn ang="0">
                    <a:pos x="83" y="73"/>
                  </a:cxn>
                  <a:cxn ang="0">
                    <a:pos x="84" y="88"/>
                  </a:cxn>
                  <a:cxn ang="0">
                    <a:pos x="73" y="83"/>
                  </a:cxn>
                  <a:cxn ang="0">
                    <a:pos x="59" y="88"/>
                  </a:cxn>
                  <a:cxn ang="0">
                    <a:pos x="52" y="100"/>
                  </a:cxn>
                  <a:cxn ang="0">
                    <a:pos x="45" y="88"/>
                  </a:cxn>
                  <a:cxn ang="0">
                    <a:pos x="35" y="82"/>
                  </a:cxn>
                  <a:cxn ang="0">
                    <a:pos x="21" y="88"/>
                  </a:cxn>
                  <a:cxn ang="0">
                    <a:pos x="21" y="73"/>
                  </a:cxn>
                  <a:cxn ang="0">
                    <a:pos x="16" y="59"/>
                  </a:cxn>
                  <a:cxn ang="0">
                    <a:pos x="4" y="52"/>
                  </a:cxn>
                </a:cxnLst>
                <a:rect l="0" t="0" r="0" b="0"/>
                <a:pathLst>
                  <a:path w="104" h="104">
                    <a:moveTo>
                      <a:pt x="15" y="63"/>
                    </a:moveTo>
                    <a:cubicBezTo>
                      <a:pt x="15" y="63"/>
                      <a:pt x="16" y="64"/>
                      <a:pt x="17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70"/>
                      <a:pt x="18" y="71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1" y="82"/>
                      <a:pt x="11" y="85"/>
                      <a:pt x="13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9" y="92"/>
                      <a:pt x="22" y="93"/>
                      <a:pt x="24" y="92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4" y="86"/>
                      <a:pt x="35" y="86"/>
                      <a:pt x="36" y="86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9"/>
                      <a:pt x="41" y="89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44" y="102"/>
                      <a:pt x="46" y="104"/>
                      <a:pt x="49" y="104"/>
                    </a:cubicBezTo>
                    <a:cubicBezTo>
                      <a:pt x="49" y="104"/>
                      <a:pt x="50" y="104"/>
                      <a:pt x="52" y="104"/>
                    </a:cubicBezTo>
                    <a:cubicBezTo>
                      <a:pt x="54" y="104"/>
                      <a:pt x="55" y="104"/>
                      <a:pt x="55" y="104"/>
                    </a:cubicBezTo>
                    <a:cubicBezTo>
                      <a:pt x="58" y="104"/>
                      <a:pt x="60" y="102"/>
                      <a:pt x="60" y="100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4" y="88"/>
                      <a:pt x="65" y="87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6"/>
                      <a:pt x="70" y="86"/>
                      <a:pt x="71" y="86"/>
                    </a:cubicBezTo>
                    <a:cubicBezTo>
                      <a:pt x="80" y="92"/>
                      <a:pt x="80" y="92"/>
                      <a:pt x="80" y="92"/>
                    </a:cubicBezTo>
                    <a:cubicBezTo>
                      <a:pt x="81" y="92"/>
                      <a:pt x="82" y="92"/>
                      <a:pt x="83" y="92"/>
                    </a:cubicBezTo>
                    <a:cubicBezTo>
                      <a:pt x="84" y="92"/>
                      <a:pt x="85" y="92"/>
                      <a:pt x="86" y="91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5"/>
                      <a:pt x="93" y="82"/>
                      <a:pt x="92" y="80"/>
                    </a:cubicBezTo>
                    <a:cubicBezTo>
                      <a:pt x="86" y="71"/>
                      <a:pt x="86" y="71"/>
                      <a:pt x="86" y="71"/>
                    </a:cubicBezTo>
                    <a:cubicBezTo>
                      <a:pt x="86" y="70"/>
                      <a:pt x="86" y="69"/>
                      <a:pt x="86" y="68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8" y="64"/>
                      <a:pt x="89" y="63"/>
                      <a:pt x="89" y="63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2" y="60"/>
                      <a:pt x="104" y="58"/>
                      <a:pt x="104" y="55"/>
                    </a:cubicBezTo>
                    <a:cubicBezTo>
                      <a:pt x="104" y="55"/>
                      <a:pt x="104" y="54"/>
                      <a:pt x="104" y="52"/>
                    </a:cubicBezTo>
                    <a:cubicBezTo>
                      <a:pt x="104" y="50"/>
                      <a:pt x="104" y="49"/>
                      <a:pt x="104" y="49"/>
                    </a:cubicBezTo>
                    <a:cubicBezTo>
                      <a:pt x="104" y="46"/>
                      <a:pt x="102" y="44"/>
                      <a:pt x="100" y="44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41"/>
                      <a:pt x="88" y="40"/>
                      <a:pt x="87" y="39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5"/>
                      <a:pt x="86" y="34"/>
                      <a:pt x="86" y="3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2"/>
                      <a:pt x="93" y="20"/>
                      <a:pt x="91" y="18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2" y="11"/>
                      <a:pt x="80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0" y="18"/>
                      <a:pt x="69" y="18"/>
                      <a:pt x="68" y="18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6"/>
                      <a:pt x="63" y="15"/>
                      <a:pt x="63" y="15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0" y="2"/>
                      <a:pt x="58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0"/>
                      <a:pt x="49" y="0"/>
                    </a:cubicBezTo>
                    <a:cubicBezTo>
                      <a:pt x="46" y="0"/>
                      <a:pt x="44" y="2"/>
                      <a:pt x="44" y="4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4" y="18"/>
                      <a:pt x="33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2" y="11"/>
                      <a:pt x="19" y="11"/>
                      <a:pt x="18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2"/>
                      <a:pt x="12" y="2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4"/>
                      <a:pt x="18" y="35"/>
                      <a:pt x="18" y="36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5" y="41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2" y="44"/>
                      <a:pt x="0" y="46"/>
                      <a:pt x="0" y="49"/>
                    </a:cubicBezTo>
                    <a:cubicBezTo>
                      <a:pt x="0" y="49"/>
                      <a:pt x="0" y="50"/>
                      <a:pt x="0" y="52"/>
                    </a:cubicBezTo>
                    <a:cubicBezTo>
                      <a:pt x="0" y="54"/>
                      <a:pt x="0" y="55"/>
                      <a:pt x="0" y="55"/>
                    </a:cubicBezTo>
                    <a:cubicBezTo>
                      <a:pt x="0" y="58"/>
                      <a:pt x="2" y="60"/>
                      <a:pt x="4" y="60"/>
                    </a:cubicBezTo>
                    <a:lnTo>
                      <a:pt x="15" y="63"/>
                    </a:lnTo>
                    <a:close/>
                    <a:moveTo>
                      <a:pt x="4" y="52"/>
                    </a:moveTo>
                    <a:cubicBezTo>
                      <a:pt x="4" y="50"/>
                      <a:pt x="4" y="49"/>
                      <a:pt x="4" y="49"/>
                    </a:cubicBezTo>
                    <a:cubicBezTo>
                      <a:pt x="4" y="48"/>
                      <a:pt x="5" y="48"/>
                      <a:pt x="5" y="4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8" y="45"/>
                      <a:pt x="20" y="43"/>
                      <a:pt x="20" y="41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6"/>
                      <a:pt x="22" y="33"/>
                      <a:pt x="21" y="31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2"/>
                      <a:pt x="36" y="23"/>
                      <a:pt x="38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0"/>
                      <a:pt x="45" y="18"/>
                      <a:pt x="45" y="16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4"/>
                      <a:pt x="49" y="4"/>
                    </a:cubicBezTo>
                    <a:cubicBezTo>
                      <a:pt x="49" y="4"/>
                      <a:pt x="50" y="4"/>
                      <a:pt x="52" y="4"/>
                    </a:cubicBezTo>
                    <a:cubicBezTo>
                      <a:pt x="54" y="4"/>
                      <a:pt x="55" y="4"/>
                      <a:pt x="55" y="4"/>
                    </a:cubicBezTo>
                    <a:cubicBezTo>
                      <a:pt x="56" y="4"/>
                      <a:pt x="56" y="5"/>
                      <a:pt x="56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8"/>
                      <a:pt x="61" y="20"/>
                      <a:pt x="63" y="20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68" y="23"/>
                      <a:pt x="71" y="22"/>
                      <a:pt x="73" y="21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2" y="16"/>
                      <a:pt x="83" y="16"/>
                      <a:pt x="83" y="16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1"/>
                      <a:pt x="88" y="22"/>
                      <a:pt x="88" y="22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2" y="33"/>
                      <a:pt x="81" y="36"/>
                      <a:pt x="82" y="38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3"/>
                      <a:pt x="86" y="45"/>
                      <a:pt x="88" y="45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9"/>
                    </a:cubicBezTo>
                    <a:cubicBezTo>
                      <a:pt x="100" y="49"/>
                      <a:pt x="100" y="50"/>
                      <a:pt x="100" y="52"/>
                    </a:cubicBezTo>
                    <a:cubicBezTo>
                      <a:pt x="100" y="54"/>
                      <a:pt x="100" y="55"/>
                      <a:pt x="100" y="55"/>
                    </a:cubicBezTo>
                    <a:cubicBezTo>
                      <a:pt x="100" y="56"/>
                      <a:pt x="99" y="56"/>
                      <a:pt x="99" y="56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59"/>
                      <a:pt x="84" y="61"/>
                      <a:pt x="84" y="63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8"/>
                      <a:pt x="82" y="71"/>
                      <a:pt x="83" y="73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3"/>
                      <a:pt x="88" y="83"/>
                    </a:cubicBezTo>
                    <a:cubicBezTo>
                      <a:pt x="84" y="88"/>
                      <a:pt x="84" y="88"/>
                      <a:pt x="84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1" y="82"/>
                      <a:pt x="68" y="81"/>
                      <a:pt x="66" y="82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1" y="84"/>
                      <a:pt x="59" y="86"/>
                      <a:pt x="59" y="8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100"/>
                      <a:pt x="55" y="100"/>
                    </a:cubicBezTo>
                    <a:cubicBezTo>
                      <a:pt x="55" y="100"/>
                      <a:pt x="54" y="100"/>
                      <a:pt x="52" y="100"/>
                    </a:cubicBezTo>
                    <a:cubicBezTo>
                      <a:pt x="50" y="100"/>
                      <a:pt x="49" y="100"/>
                      <a:pt x="49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5" y="86"/>
                      <a:pt x="43" y="84"/>
                      <a:pt x="41" y="84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7" y="82"/>
                      <a:pt x="36" y="82"/>
                      <a:pt x="35" y="82"/>
                    </a:cubicBezTo>
                    <a:cubicBezTo>
                      <a:pt x="33" y="82"/>
                      <a:pt x="32" y="82"/>
                      <a:pt x="31" y="83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2" y="88"/>
                      <a:pt x="21" y="88"/>
                      <a:pt x="21" y="88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3"/>
                      <a:pt x="16" y="82"/>
                      <a:pt x="16" y="82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22" y="71"/>
                      <a:pt x="23" y="68"/>
                      <a:pt x="22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1"/>
                      <a:pt x="18" y="59"/>
                      <a:pt x="16" y="59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5" y="56"/>
                      <a:pt x="4" y="56"/>
                      <a:pt x="4" y="55"/>
                    </a:cubicBezTo>
                    <a:cubicBezTo>
                      <a:pt x="4" y="55"/>
                      <a:pt x="4" y="54"/>
                      <a:pt x="4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336">
                <a:extLst>
                  <a:ext uri="{FF2B5EF4-FFF2-40B4-BE49-F238E27FC236}">
                    <a16:creationId xmlns="" xmlns:a16="http://schemas.microsoft.com/office/drawing/2014/main" id="{1565C31B-C78B-4076-8413-AF136713F7EE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960563" y="2298700"/>
                <a:ext cx="100013" cy="100013"/>
              </a:xfrm>
              <a:custGeom>
                <a:avLst/>
                <a:gdLst/>
                <a:ahLst/>
                <a:cxnLst>
                  <a:cxn ang="0">
                    <a:pos x="22" y="44"/>
                  </a:cxn>
                  <a:cxn ang="0">
                    <a:pos x="44" y="22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22" y="44"/>
                  </a:cxn>
                  <a:cxn ang="0">
                    <a:pos x="22" y="4"/>
                  </a:cxn>
                  <a:cxn ang="0">
                    <a:pos x="40" y="22"/>
                  </a:cxn>
                  <a:cxn ang="0">
                    <a:pos x="22" y="40"/>
                  </a:cxn>
                  <a:cxn ang="0">
                    <a:pos x="4" y="22"/>
                  </a:cxn>
                  <a:cxn ang="0">
                    <a:pos x="22" y="4"/>
                  </a:cxn>
                </a:cxnLst>
                <a:rect l="0" t="0" r="0" b="0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4"/>
                    </a:moveTo>
                    <a:cubicBezTo>
                      <a:pt x="32" y="4"/>
                      <a:pt x="40" y="12"/>
                      <a:pt x="40" y="22"/>
                    </a:cubicBezTo>
                    <a:cubicBezTo>
                      <a:pt x="40" y="32"/>
                      <a:pt x="32" y="40"/>
                      <a:pt x="22" y="40"/>
                    </a:cubicBezTo>
                    <a:cubicBezTo>
                      <a:pt x="12" y="40"/>
                      <a:pt x="4" y="32"/>
                      <a:pt x="4" y="22"/>
                    </a:cubicBezTo>
                    <a:cubicBezTo>
                      <a:pt x="4" y="12"/>
                      <a:pt x="12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337">
                <a:extLst>
                  <a:ext uri="{FF2B5EF4-FFF2-40B4-BE49-F238E27FC236}">
                    <a16:creationId xmlns="" xmlns:a16="http://schemas.microsoft.com/office/drawing/2014/main" id="{5D5A44C1-B9B3-4015-B418-75BE34976C2E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11376" y="2176463"/>
                <a:ext cx="161925" cy="163513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0" y="29"/>
                  </a:cxn>
                  <a:cxn ang="0">
                    <a:pos x="10" y="39"/>
                  </a:cxn>
                  <a:cxn ang="0">
                    <a:pos x="4" y="48"/>
                  </a:cxn>
                  <a:cxn ang="0">
                    <a:pos x="11" y="58"/>
                  </a:cxn>
                  <a:cxn ang="0">
                    <a:pos x="21" y="58"/>
                  </a:cxn>
                  <a:cxn ang="0">
                    <a:pos x="25" y="71"/>
                  </a:cxn>
                  <a:cxn ang="0">
                    <a:pos x="30" y="72"/>
                  </a:cxn>
                  <a:cxn ang="0">
                    <a:pos x="39" y="62"/>
                  </a:cxn>
                  <a:cxn ang="0">
                    <a:pos x="48" y="68"/>
                  </a:cxn>
                  <a:cxn ang="0">
                    <a:pos x="58" y="61"/>
                  </a:cxn>
                  <a:cxn ang="0">
                    <a:pos x="58" y="51"/>
                  </a:cxn>
                  <a:cxn ang="0">
                    <a:pos x="71" y="47"/>
                  </a:cxn>
                  <a:cxn ang="0">
                    <a:pos x="70" y="38"/>
                  </a:cxn>
                  <a:cxn ang="0">
                    <a:pos x="62" y="31"/>
                  </a:cxn>
                  <a:cxn ang="0">
                    <a:pos x="68" y="19"/>
                  </a:cxn>
                  <a:cxn ang="0">
                    <a:pos x="54" y="16"/>
                  </a:cxn>
                  <a:cxn ang="0">
                    <a:pos x="50" y="13"/>
                  </a:cxn>
                  <a:cxn ang="0">
                    <a:pos x="45" y="1"/>
                  </a:cxn>
                  <a:cxn ang="0">
                    <a:pos x="38" y="2"/>
                  </a:cxn>
                  <a:cxn ang="0">
                    <a:pos x="31" y="10"/>
                  </a:cxn>
                  <a:cxn ang="0">
                    <a:pos x="19" y="4"/>
                  </a:cxn>
                  <a:cxn ang="0">
                    <a:pos x="16" y="18"/>
                  </a:cxn>
                  <a:cxn ang="0">
                    <a:pos x="17" y="24"/>
                  </a:cxn>
                  <a:cxn ang="0">
                    <a:pos x="17" y="10"/>
                  </a:cxn>
                  <a:cxn ang="0">
                    <a:pos x="22" y="7"/>
                  </a:cxn>
                  <a:cxn ang="0">
                    <a:pos x="32" y="14"/>
                  </a:cxn>
                  <a:cxn ang="0">
                    <a:pos x="41" y="4"/>
                  </a:cxn>
                  <a:cxn ang="0">
                    <a:pos x="46" y="5"/>
                  </a:cxn>
                  <a:cxn ang="0">
                    <a:pos x="48" y="17"/>
                  </a:cxn>
                  <a:cxn ang="0">
                    <a:pos x="62" y="17"/>
                  </a:cxn>
                  <a:cxn ang="0">
                    <a:pos x="65" y="22"/>
                  </a:cxn>
                  <a:cxn ang="0">
                    <a:pos x="58" y="34"/>
                  </a:cxn>
                  <a:cxn ang="0">
                    <a:pos x="68" y="42"/>
                  </a:cxn>
                  <a:cxn ang="0">
                    <a:pos x="67" y="46"/>
                  </a:cxn>
                  <a:cxn ang="0">
                    <a:pos x="53" y="50"/>
                  </a:cxn>
                  <a:cxn ang="0">
                    <a:pos x="55" y="63"/>
                  </a:cxn>
                  <a:cxn ang="0">
                    <a:pos x="45" y="60"/>
                  </a:cxn>
                  <a:cxn ang="0">
                    <a:pos x="38" y="58"/>
                  </a:cxn>
                  <a:cxn ang="0">
                    <a:pos x="30" y="68"/>
                  </a:cxn>
                  <a:cxn ang="0">
                    <a:pos x="26" y="67"/>
                  </a:cxn>
                  <a:cxn ang="0">
                    <a:pos x="24" y="55"/>
                  </a:cxn>
                  <a:cxn ang="0">
                    <a:pos x="17" y="52"/>
                  </a:cxn>
                  <a:cxn ang="0">
                    <a:pos x="7" y="51"/>
                  </a:cxn>
                  <a:cxn ang="0">
                    <a:pos x="14" y="40"/>
                  </a:cxn>
                  <a:cxn ang="0">
                    <a:pos x="4" y="31"/>
                  </a:cxn>
                  <a:cxn ang="0">
                    <a:pos x="5" y="26"/>
                  </a:cxn>
                  <a:cxn ang="0">
                    <a:pos x="17" y="24"/>
                  </a:cxn>
                </a:cxnLst>
                <a:rect l="0" t="0" r="0" b="0"/>
                <a:pathLst>
                  <a:path w="72" h="72">
                    <a:moveTo>
                      <a:pt x="14" y="21"/>
                    </a:moveTo>
                    <a:cubicBezTo>
                      <a:pt x="14" y="22"/>
                      <a:pt x="13" y="22"/>
                      <a:pt x="13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2"/>
                      <a:pt x="2" y="23"/>
                      <a:pt x="1" y="25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1" y="33"/>
                      <a:pt x="2" y="34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8"/>
                      <a:pt x="10" y="39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9"/>
                      <a:pt x="3" y="51"/>
                      <a:pt x="4" y="53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58"/>
                      <a:pt x="9" y="59"/>
                      <a:pt x="11" y="58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6"/>
                      <a:pt x="19" y="56"/>
                      <a:pt x="19" y="57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2" y="59"/>
                      <a:pt x="22" y="59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2" y="68"/>
                      <a:pt x="23" y="70"/>
                      <a:pt x="25" y="71"/>
                    </a:cubicBezTo>
                    <a:cubicBezTo>
                      <a:pt x="25" y="71"/>
                      <a:pt x="26" y="71"/>
                      <a:pt x="27" y="71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2" y="72"/>
                      <a:pt x="33" y="71"/>
                      <a:pt x="34" y="7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2"/>
                      <a:pt x="39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9" y="69"/>
                      <a:pt x="51" y="69"/>
                      <a:pt x="53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5"/>
                      <a:pt x="59" y="63"/>
                      <a:pt x="58" y="61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4"/>
                      <a:pt x="56" y="53"/>
                      <a:pt x="57" y="53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1"/>
                      <a:pt x="59" y="50"/>
                      <a:pt x="59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8" y="50"/>
                      <a:pt x="70" y="49"/>
                      <a:pt x="71" y="47"/>
                    </a:cubicBezTo>
                    <a:cubicBezTo>
                      <a:pt x="71" y="47"/>
                      <a:pt x="71" y="46"/>
                      <a:pt x="71" y="45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1"/>
                      <a:pt x="71" y="39"/>
                      <a:pt x="70" y="38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2" y="34"/>
                      <a:pt x="62" y="33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0"/>
                      <a:pt x="62" y="30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9" y="23"/>
                      <a:pt x="69" y="21"/>
                      <a:pt x="68" y="19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5" y="14"/>
                      <a:pt x="63" y="13"/>
                      <a:pt x="61" y="1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5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0" y="13"/>
                      <a:pt x="50" y="13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7" y="1"/>
                      <a:pt x="46" y="1"/>
                      <a:pt x="45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3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3"/>
                      <a:pt x="21" y="3"/>
                      <a:pt x="19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7"/>
                      <a:pt x="13" y="9"/>
                      <a:pt x="14" y="1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5" y="19"/>
                    </a:cubicBezTo>
                    <a:lnTo>
                      <a:pt x="14" y="21"/>
                    </a:lnTo>
                    <a:close/>
                    <a:moveTo>
                      <a:pt x="17" y="24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0"/>
                      <a:pt x="20" y="18"/>
                      <a:pt x="20" y="17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9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3"/>
                      <a:pt x="37" y="12"/>
                      <a:pt x="38" y="11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2" y="4"/>
                      <a:pt x="42" y="4"/>
                    </a:cubicBezTo>
                    <a:cubicBezTo>
                      <a:pt x="42" y="4"/>
                      <a:pt x="43" y="4"/>
                      <a:pt x="44" y="4"/>
                    </a:cubicBezTo>
                    <a:cubicBezTo>
                      <a:pt x="45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4"/>
                      <a:pt x="47" y="16"/>
                      <a:pt x="48" y="17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2" y="20"/>
                      <a:pt x="54" y="20"/>
                      <a:pt x="55" y="2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5" y="22"/>
                      <a:pt x="65" y="22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58" y="28"/>
                      <a:pt x="58" y="30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60" y="37"/>
                      <a:pt x="61" y="38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1"/>
                      <a:pt x="68" y="42"/>
                      <a:pt x="68" y="42"/>
                    </a:cubicBezTo>
                    <a:cubicBezTo>
                      <a:pt x="68" y="42"/>
                      <a:pt x="68" y="43"/>
                      <a:pt x="68" y="44"/>
                    </a:cubicBezTo>
                    <a:cubicBezTo>
                      <a:pt x="67" y="45"/>
                      <a:pt x="67" y="46"/>
                      <a:pt x="67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46"/>
                      <a:pt x="56" y="47"/>
                      <a:pt x="55" y="48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2" y="52"/>
                      <a:pt x="52" y="54"/>
                      <a:pt x="52" y="55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3"/>
                      <a:pt x="55" y="63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4" y="59"/>
                      <a:pt x="43" y="58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7" y="59"/>
                      <a:pt x="35" y="60"/>
                      <a:pt x="34" y="61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0" y="6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29" y="68"/>
                      <a:pt x="28" y="68"/>
                    </a:cubicBezTo>
                    <a:cubicBezTo>
                      <a:pt x="27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5" y="56"/>
                      <a:pt x="24" y="55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3"/>
                      <a:pt x="19" y="52"/>
                      <a:pt x="18" y="52"/>
                    </a:cubicBezTo>
                    <a:cubicBezTo>
                      <a:pt x="18" y="52"/>
                      <a:pt x="17" y="52"/>
                      <a:pt x="17" y="52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0"/>
                      <a:pt x="7" y="50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4" y="44"/>
                      <a:pt x="14" y="42"/>
                      <a:pt x="14" y="40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7"/>
                      <a:pt x="12" y="35"/>
                      <a:pt x="11" y="3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30"/>
                      <a:pt x="4" y="29"/>
                      <a:pt x="4" y="28"/>
                    </a:cubicBezTo>
                    <a:cubicBezTo>
                      <a:pt x="5" y="27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5" y="26"/>
                      <a:pt x="16" y="25"/>
                      <a:pt x="17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338">
                <a:extLst>
                  <a:ext uri="{FF2B5EF4-FFF2-40B4-BE49-F238E27FC236}">
                    <a16:creationId xmlns="" xmlns:a16="http://schemas.microsoft.com/office/drawing/2014/main" id="{215FBF1A-6156-4EBF-8707-0D94DE9A9C63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65351" y="2230438"/>
                <a:ext cx="53975" cy="55563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12" y="24"/>
                  </a:cxn>
                  <a:cxn ang="0">
                    <a:pos x="12" y="4"/>
                  </a:cxn>
                  <a:cxn ang="0">
                    <a:pos x="20" y="12"/>
                  </a:cxn>
                  <a:cxn ang="0">
                    <a:pos x="12" y="20"/>
                  </a:cxn>
                  <a:cxn ang="0">
                    <a:pos x="4" y="12"/>
                  </a:cxn>
                  <a:cxn ang="0">
                    <a:pos x="12" y="4"/>
                  </a:cxn>
                </a:cxnLst>
                <a:rect l="0" t="0" r="0" b="0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Group 78">
            <a:extLst>
              <a:ext uri="{FF2B5EF4-FFF2-40B4-BE49-F238E27FC236}">
                <a16:creationId xmlns="" xmlns:a16="http://schemas.microsoft.com/office/drawing/2014/main" id="{D2A92DDB-08C6-48C6-ACEC-E2844E64904D}"/>
              </a:ext>
            </a:extLst>
          </p:cNvPr>
          <p:cNvGrpSpPr/>
          <p:nvPr/>
        </p:nvGrpSpPr>
        <p:grpSpPr>
          <a:xfrm>
            <a:off x="7156569" y="5106715"/>
            <a:ext cx="488951" cy="488951"/>
            <a:chOff x="5276894" y="4458017"/>
            <a:chExt cx="366237" cy="366237"/>
          </a:xfrm>
        </p:grpSpPr>
        <p:sp>
          <p:nvSpPr>
            <p:cNvPr id="46" name="Oval 18">
              <a:extLst>
                <a:ext uri="{FF2B5EF4-FFF2-40B4-BE49-F238E27FC236}">
                  <a16:creationId xmlns="" xmlns:a16="http://schemas.microsoft.com/office/drawing/2014/main" id="{48D1AD58-E5EC-4C7B-AF9F-0984C7A30259}"/>
                </a:ext>
              </a:extLst>
            </p:cNvPr>
            <p:cNvSpPr/>
            <p:nvPr/>
          </p:nvSpPr>
          <p:spPr>
            <a:xfrm>
              <a:off x="5276894" y="4458017"/>
              <a:ext cx="366237" cy="36623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id-ID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Group 63">
              <a:extLst>
                <a:ext uri="{FF2B5EF4-FFF2-40B4-BE49-F238E27FC236}">
                  <a16:creationId xmlns="" xmlns:a16="http://schemas.microsoft.com/office/drawing/2014/main" id="{AAB1C5D2-0A33-473F-8AC8-2D6DDF346463}"/>
                </a:ext>
              </a:extLst>
            </p:cNvPr>
            <p:cNvGrpSpPr/>
            <p:nvPr/>
          </p:nvGrpSpPr>
          <p:grpSpPr>
            <a:xfrm>
              <a:off x="5337934" y="4548050"/>
              <a:ext cx="244158" cy="186172"/>
              <a:chOff x="1892301" y="2176463"/>
              <a:chExt cx="381000" cy="290513"/>
            </a:xfrm>
          </p:grpSpPr>
          <p:sp>
            <p:nvSpPr>
              <p:cNvPr id="48" name="Freeform 335">
                <a:extLst>
                  <a:ext uri="{FF2B5EF4-FFF2-40B4-BE49-F238E27FC236}">
                    <a16:creationId xmlns="" xmlns:a16="http://schemas.microsoft.com/office/drawing/2014/main" id="{1EDE41E3-F7EE-442D-AE6C-18BDE54DA17E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892301" y="2230438"/>
                <a:ext cx="236538" cy="236538"/>
              </a:xfrm>
              <a:custGeom>
                <a:avLst/>
                <a:gdLst/>
                <a:ahLst/>
                <a:cxnLst>
                  <a:cxn ang="0">
                    <a:pos x="18" y="68"/>
                  </a:cxn>
                  <a:cxn ang="0">
                    <a:pos x="13" y="86"/>
                  </a:cxn>
                  <a:cxn ang="0">
                    <a:pos x="33" y="86"/>
                  </a:cxn>
                  <a:cxn ang="0">
                    <a:pos x="41" y="89"/>
                  </a:cxn>
                  <a:cxn ang="0">
                    <a:pos x="52" y="104"/>
                  </a:cxn>
                  <a:cxn ang="0">
                    <a:pos x="63" y="89"/>
                  </a:cxn>
                  <a:cxn ang="0">
                    <a:pos x="71" y="86"/>
                  </a:cxn>
                  <a:cxn ang="0">
                    <a:pos x="86" y="91"/>
                  </a:cxn>
                  <a:cxn ang="0">
                    <a:pos x="86" y="71"/>
                  </a:cxn>
                  <a:cxn ang="0">
                    <a:pos x="89" y="63"/>
                  </a:cxn>
                  <a:cxn ang="0">
                    <a:pos x="104" y="52"/>
                  </a:cxn>
                  <a:cxn ang="0">
                    <a:pos x="89" y="41"/>
                  </a:cxn>
                  <a:cxn ang="0">
                    <a:pos x="86" y="33"/>
                  </a:cxn>
                  <a:cxn ang="0">
                    <a:pos x="86" y="13"/>
                  </a:cxn>
                  <a:cxn ang="0">
                    <a:pos x="68" y="18"/>
                  </a:cxn>
                  <a:cxn ang="0">
                    <a:pos x="60" y="4"/>
                  </a:cxn>
                  <a:cxn ang="0">
                    <a:pos x="49" y="0"/>
                  </a:cxn>
                  <a:cxn ang="0">
                    <a:pos x="39" y="17"/>
                  </a:cxn>
                  <a:cxn ang="0">
                    <a:pos x="24" y="12"/>
                  </a:cxn>
                  <a:cxn ang="0">
                    <a:pos x="12" y="24"/>
                  </a:cxn>
                  <a:cxn ang="0">
                    <a:pos x="17" y="39"/>
                  </a:cxn>
                  <a:cxn ang="0">
                    <a:pos x="0" y="49"/>
                  </a:cxn>
                  <a:cxn ang="0">
                    <a:pos x="4" y="60"/>
                  </a:cxn>
                  <a:cxn ang="0">
                    <a:pos x="4" y="49"/>
                  </a:cxn>
                  <a:cxn ang="0">
                    <a:pos x="20" y="41"/>
                  </a:cxn>
                  <a:cxn ang="0">
                    <a:pos x="16" y="22"/>
                  </a:cxn>
                  <a:cxn ang="0">
                    <a:pos x="22" y="16"/>
                  </a:cxn>
                  <a:cxn ang="0">
                    <a:pos x="41" y="20"/>
                  </a:cxn>
                  <a:cxn ang="0">
                    <a:pos x="49" y="4"/>
                  </a:cxn>
                  <a:cxn ang="0">
                    <a:pos x="56" y="5"/>
                  </a:cxn>
                  <a:cxn ang="0">
                    <a:pos x="66" y="22"/>
                  </a:cxn>
                  <a:cxn ang="0">
                    <a:pos x="83" y="16"/>
                  </a:cxn>
                  <a:cxn ang="0">
                    <a:pos x="83" y="31"/>
                  </a:cxn>
                  <a:cxn ang="0">
                    <a:pos x="88" y="45"/>
                  </a:cxn>
                  <a:cxn ang="0">
                    <a:pos x="100" y="52"/>
                  </a:cxn>
                  <a:cxn ang="0">
                    <a:pos x="88" y="59"/>
                  </a:cxn>
                  <a:cxn ang="0">
                    <a:pos x="83" y="73"/>
                  </a:cxn>
                  <a:cxn ang="0">
                    <a:pos x="84" y="88"/>
                  </a:cxn>
                  <a:cxn ang="0">
                    <a:pos x="73" y="83"/>
                  </a:cxn>
                  <a:cxn ang="0">
                    <a:pos x="59" y="88"/>
                  </a:cxn>
                  <a:cxn ang="0">
                    <a:pos x="52" y="100"/>
                  </a:cxn>
                  <a:cxn ang="0">
                    <a:pos x="45" y="88"/>
                  </a:cxn>
                  <a:cxn ang="0">
                    <a:pos x="35" y="82"/>
                  </a:cxn>
                  <a:cxn ang="0">
                    <a:pos x="21" y="88"/>
                  </a:cxn>
                  <a:cxn ang="0">
                    <a:pos x="21" y="73"/>
                  </a:cxn>
                  <a:cxn ang="0">
                    <a:pos x="16" y="59"/>
                  </a:cxn>
                  <a:cxn ang="0">
                    <a:pos x="4" y="52"/>
                  </a:cxn>
                </a:cxnLst>
                <a:rect l="0" t="0" r="0" b="0"/>
                <a:pathLst>
                  <a:path w="104" h="104">
                    <a:moveTo>
                      <a:pt x="15" y="63"/>
                    </a:moveTo>
                    <a:cubicBezTo>
                      <a:pt x="15" y="63"/>
                      <a:pt x="16" y="64"/>
                      <a:pt x="17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70"/>
                      <a:pt x="18" y="71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1" y="82"/>
                      <a:pt x="11" y="85"/>
                      <a:pt x="13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9" y="92"/>
                      <a:pt x="22" y="93"/>
                      <a:pt x="24" y="92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4" y="86"/>
                      <a:pt x="35" y="86"/>
                      <a:pt x="36" y="86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9"/>
                      <a:pt x="41" y="89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44" y="102"/>
                      <a:pt x="46" y="104"/>
                      <a:pt x="49" y="104"/>
                    </a:cubicBezTo>
                    <a:cubicBezTo>
                      <a:pt x="49" y="104"/>
                      <a:pt x="50" y="104"/>
                      <a:pt x="52" y="104"/>
                    </a:cubicBezTo>
                    <a:cubicBezTo>
                      <a:pt x="54" y="104"/>
                      <a:pt x="55" y="104"/>
                      <a:pt x="55" y="104"/>
                    </a:cubicBezTo>
                    <a:cubicBezTo>
                      <a:pt x="58" y="104"/>
                      <a:pt x="60" y="102"/>
                      <a:pt x="60" y="100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4" y="88"/>
                      <a:pt x="65" y="87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6"/>
                      <a:pt x="70" y="86"/>
                      <a:pt x="71" y="86"/>
                    </a:cubicBezTo>
                    <a:cubicBezTo>
                      <a:pt x="80" y="92"/>
                      <a:pt x="80" y="92"/>
                      <a:pt x="80" y="92"/>
                    </a:cubicBezTo>
                    <a:cubicBezTo>
                      <a:pt x="81" y="92"/>
                      <a:pt x="82" y="92"/>
                      <a:pt x="83" y="92"/>
                    </a:cubicBezTo>
                    <a:cubicBezTo>
                      <a:pt x="84" y="92"/>
                      <a:pt x="85" y="92"/>
                      <a:pt x="86" y="91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5"/>
                      <a:pt x="93" y="82"/>
                      <a:pt x="92" y="80"/>
                    </a:cubicBezTo>
                    <a:cubicBezTo>
                      <a:pt x="86" y="71"/>
                      <a:pt x="86" y="71"/>
                      <a:pt x="86" y="71"/>
                    </a:cubicBezTo>
                    <a:cubicBezTo>
                      <a:pt x="86" y="70"/>
                      <a:pt x="86" y="69"/>
                      <a:pt x="86" y="68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8" y="64"/>
                      <a:pt x="89" y="63"/>
                      <a:pt x="89" y="63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2" y="60"/>
                      <a:pt x="104" y="58"/>
                      <a:pt x="104" y="55"/>
                    </a:cubicBezTo>
                    <a:cubicBezTo>
                      <a:pt x="104" y="55"/>
                      <a:pt x="104" y="54"/>
                      <a:pt x="104" y="52"/>
                    </a:cubicBezTo>
                    <a:cubicBezTo>
                      <a:pt x="104" y="50"/>
                      <a:pt x="104" y="49"/>
                      <a:pt x="104" y="49"/>
                    </a:cubicBezTo>
                    <a:cubicBezTo>
                      <a:pt x="104" y="46"/>
                      <a:pt x="102" y="44"/>
                      <a:pt x="100" y="44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41"/>
                      <a:pt x="88" y="40"/>
                      <a:pt x="87" y="39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5"/>
                      <a:pt x="86" y="34"/>
                      <a:pt x="86" y="3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2"/>
                      <a:pt x="93" y="20"/>
                      <a:pt x="91" y="18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2" y="11"/>
                      <a:pt x="80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0" y="18"/>
                      <a:pt x="69" y="18"/>
                      <a:pt x="68" y="18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6"/>
                      <a:pt x="63" y="15"/>
                      <a:pt x="63" y="15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0" y="2"/>
                      <a:pt x="58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0"/>
                      <a:pt x="49" y="0"/>
                    </a:cubicBezTo>
                    <a:cubicBezTo>
                      <a:pt x="46" y="0"/>
                      <a:pt x="44" y="2"/>
                      <a:pt x="44" y="4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4" y="18"/>
                      <a:pt x="33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2" y="11"/>
                      <a:pt x="19" y="11"/>
                      <a:pt x="18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2"/>
                      <a:pt x="12" y="2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4"/>
                      <a:pt x="18" y="35"/>
                      <a:pt x="18" y="36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5" y="41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2" y="44"/>
                      <a:pt x="0" y="46"/>
                      <a:pt x="0" y="49"/>
                    </a:cubicBezTo>
                    <a:cubicBezTo>
                      <a:pt x="0" y="49"/>
                      <a:pt x="0" y="50"/>
                      <a:pt x="0" y="52"/>
                    </a:cubicBezTo>
                    <a:cubicBezTo>
                      <a:pt x="0" y="54"/>
                      <a:pt x="0" y="55"/>
                      <a:pt x="0" y="55"/>
                    </a:cubicBezTo>
                    <a:cubicBezTo>
                      <a:pt x="0" y="58"/>
                      <a:pt x="2" y="60"/>
                      <a:pt x="4" y="60"/>
                    </a:cubicBezTo>
                    <a:lnTo>
                      <a:pt x="15" y="63"/>
                    </a:lnTo>
                    <a:close/>
                    <a:moveTo>
                      <a:pt x="4" y="52"/>
                    </a:moveTo>
                    <a:cubicBezTo>
                      <a:pt x="4" y="50"/>
                      <a:pt x="4" y="49"/>
                      <a:pt x="4" y="49"/>
                    </a:cubicBezTo>
                    <a:cubicBezTo>
                      <a:pt x="4" y="48"/>
                      <a:pt x="5" y="48"/>
                      <a:pt x="5" y="4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8" y="45"/>
                      <a:pt x="20" y="43"/>
                      <a:pt x="20" y="41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6"/>
                      <a:pt x="22" y="33"/>
                      <a:pt x="21" y="31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2"/>
                      <a:pt x="36" y="23"/>
                      <a:pt x="38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0"/>
                      <a:pt x="45" y="18"/>
                      <a:pt x="45" y="16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4"/>
                      <a:pt x="49" y="4"/>
                    </a:cubicBezTo>
                    <a:cubicBezTo>
                      <a:pt x="49" y="4"/>
                      <a:pt x="50" y="4"/>
                      <a:pt x="52" y="4"/>
                    </a:cubicBezTo>
                    <a:cubicBezTo>
                      <a:pt x="54" y="4"/>
                      <a:pt x="55" y="4"/>
                      <a:pt x="55" y="4"/>
                    </a:cubicBezTo>
                    <a:cubicBezTo>
                      <a:pt x="56" y="4"/>
                      <a:pt x="56" y="5"/>
                      <a:pt x="56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8"/>
                      <a:pt x="61" y="20"/>
                      <a:pt x="63" y="20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68" y="23"/>
                      <a:pt x="71" y="22"/>
                      <a:pt x="73" y="21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2" y="16"/>
                      <a:pt x="83" y="16"/>
                      <a:pt x="83" y="16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1"/>
                      <a:pt x="88" y="22"/>
                      <a:pt x="88" y="22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2" y="33"/>
                      <a:pt x="81" y="36"/>
                      <a:pt x="82" y="38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3"/>
                      <a:pt x="86" y="45"/>
                      <a:pt x="88" y="45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9"/>
                    </a:cubicBezTo>
                    <a:cubicBezTo>
                      <a:pt x="100" y="49"/>
                      <a:pt x="100" y="50"/>
                      <a:pt x="100" y="52"/>
                    </a:cubicBezTo>
                    <a:cubicBezTo>
                      <a:pt x="100" y="54"/>
                      <a:pt x="100" y="55"/>
                      <a:pt x="100" y="55"/>
                    </a:cubicBezTo>
                    <a:cubicBezTo>
                      <a:pt x="100" y="56"/>
                      <a:pt x="99" y="56"/>
                      <a:pt x="99" y="56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59"/>
                      <a:pt x="84" y="61"/>
                      <a:pt x="84" y="63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8"/>
                      <a:pt x="82" y="71"/>
                      <a:pt x="83" y="73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3"/>
                      <a:pt x="88" y="83"/>
                    </a:cubicBezTo>
                    <a:cubicBezTo>
                      <a:pt x="84" y="88"/>
                      <a:pt x="84" y="88"/>
                      <a:pt x="84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1" y="82"/>
                      <a:pt x="68" y="81"/>
                      <a:pt x="66" y="82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1" y="84"/>
                      <a:pt x="59" y="86"/>
                      <a:pt x="59" y="8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100"/>
                      <a:pt x="55" y="100"/>
                    </a:cubicBezTo>
                    <a:cubicBezTo>
                      <a:pt x="55" y="100"/>
                      <a:pt x="54" y="100"/>
                      <a:pt x="52" y="100"/>
                    </a:cubicBezTo>
                    <a:cubicBezTo>
                      <a:pt x="50" y="100"/>
                      <a:pt x="49" y="100"/>
                      <a:pt x="49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5" y="86"/>
                      <a:pt x="43" y="84"/>
                      <a:pt x="41" y="84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7" y="82"/>
                      <a:pt x="36" y="82"/>
                      <a:pt x="35" y="82"/>
                    </a:cubicBezTo>
                    <a:cubicBezTo>
                      <a:pt x="33" y="82"/>
                      <a:pt x="32" y="82"/>
                      <a:pt x="31" y="83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2" y="88"/>
                      <a:pt x="21" y="88"/>
                      <a:pt x="21" y="88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3"/>
                      <a:pt x="16" y="82"/>
                      <a:pt x="16" y="82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22" y="71"/>
                      <a:pt x="23" y="68"/>
                      <a:pt x="22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1"/>
                      <a:pt x="18" y="59"/>
                      <a:pt x="16" y="59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5" y="56"/>
                      <a:pt x="4" y="56"/>
                      <a:pt x="4" y="55"/>
                    </a:cubicBezTo>
                    <a:cubicBezTo>
                      <a:pt x="4" y="55"/>
                      <a:pt x="4" y="54"/>
                      <a:pt x="4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336">
                <a:extLst>
                  <a:ext uri="{FF2B5EF4-FFF2-40B4-BE49-F238E27FC236}">
                    <a16:creationId xmlns="" xmlns:a16="http://schemas.microsoft.com/office/drawing/2014/main" id="{A8C2DCB9-960F-44F1-8FB8-2FA1DA6A0EB9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960563" y="2298700"/>
                <a:ext cx="100013" cy="100013"/>
              </a:xfrm>
              <a:custGeom>
                <a:avLst/>
                <a:gdLst/>
                <a:ahLst/>
                <a:cxnLst>
                  <a:cxn ang="0">
                    <a:pos x="22" y="44"/>
                  </a:cxn>
                  <a:cxn ang="0">
                    <a:pos x="44" y="22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22" y="44"/>
                  </a:cxn>
                  <a:cxn ang="0">
                    <a:pos x="22" y="4"/>
                  </a:cxn>
                  <a:cxn ang="0">
                    <a:pos x="40" y="22"/>
                  </a:cxn>
                  <a:cxn ang="0">
                    <a:pos x="22" y="40"/>
                  </a:cxn>
                  <a:cxn ang="0">
                    <a:pos x="4" y="22"/>
                  </a:cxn>
                  <a:cxn ang="0">
                    <a:pos x="22" y="4"/>
                  </a:cxn>
                </a:cxnLst>
                <a:rect l="0" t="0" r="0" b="0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4"/>
                    </a:moveTo>
                    <a:cubicBezTo>
                      <a:pt x="32" y="4"/>
                      <a:pt x="40" y="12"/>
                      <a:pt x="40" y="22"/>
                    </a:cubicBezTo>
                    <a:cubicBezTo>
                      <a:pt x="40" y="32"/>
                      <a:pt x="32" y="40"/>
                      <a:pt x="22" y="40"/>
                    </a:cubicBezTo>
                    <a:cubicBezTo>
                      <a:pt x="12" y="40"/>
                      <a:pt x="4" y="32"/>
                      <a:pt x="4" y="22"/>
                    </a:cubicBezTo>
                    <a:cubicBezTo>
                      <a:pt x="4" y="12"/>
                      <a:pt x="12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337">
                <a:extLst>
                  <a:ext uri="{FF2B5EF4-FFF2-40B4-BE49-F238E27FC236}">
                    <a16:creationId xmlns="" xmlns:a16="http://schemas.microsoft.com/office/drawing/2014/main" id="{F2389A10-06AF-4670-9499-A129ACBB046E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11376" y="2176463"/>
                <a:ext cx="161925" cy="163513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0" y="29"/>
                  </a:cxn>
                  <a:cxn ang="0">
                    <a:pos x="10" y="39"/>
                  </a:cxn>
                  <a:cxn ang="0">
                    <a:pos x="4" y="48"/>
                  </a:cxn>
                  <a:cxn ang="0">
                    <a:pos x="11" y="58"/>
                  </a:cxn>
                  <a:cxn ang="0">
                    <a:pos x="21" y="58"/>
                  </a:cxn>
                  <a:cxn ang="0">
                    <a:pos x="25" y="71"/>
                  </a:cxn>
                  <a:cxn ang="0">
                    <a:pos x="30" y="72"/>
                  </a:cxn>
                  <a:cxn ang="0">
                    <a:pos x="39" y="62"/>
                  </a:cxn>
                  <a:cxn ang="0">
                    <a:pos x="48" y="68"/>
                  </a:cxn>
                  <a:cxn ang="0">
                    <a:pos x="58" y="61"/>
                  </a:cxn>
                  <a:cxn ang="0">
                    <a:pos x="58" y="51"/>
                  </a:cxn>
                  <a:cxn ang="0">
                    <a:pos x="71" y="47"/>
                  </a:cxn>
                  <a:cxn ang="0">
                    <a:pos x="70" y="38"/>
                  </a:cxn>
                  <a:cxn ang="0">
                    <a:pos x="62" y="31"/>
                  </a:cxn>
                  <a:cxn ang="0">
                    <a:pos x="68" y="19"/>
                  </a:cxn>
                  <a:cxn ang="0">
                    <a:pos x="54" y="16"/>
                  </a:cxn>
                  <a:cxn ang="0">
                    <a:pos x="50" y="13"/>
                  </a:cxn>
                  <a:cxn ang="0">
                    <a:pos x="45" y="1"/>
                  </a:cxn>
                  <a:cxn ang="0">
                    <a:pos x="38" y="2"/>
                  </a:cxn>
                  <a:cxn ang="0">
                    <a:pos x="31" y="10"/>
                  </a:cxn>
                  <a:cxn ang="0">
                    <a:pos x="19" y="4"/>
                  </a:cxn>
                  <a:cxn ang="0">
                    <a:pos x="16" y="18"/>
                  </a:cxn>
                  <a:cxn ang="0">
                    <a:pos x="17" y="24"/>
                  </a:cxn>
                  <a:cxn ang="0">
                    <a:pos x="17" y="10"/>
                  </a:cxn>
                  <a:cxn ang="0">
                    <a:pos x="22" y="7"/>
                  </a:cxn>
                  <a:cxn ang="0">
                    <a:pos x="32" y="14"/>
                  </a:cxn>
                  <a:cxn ang="0">
                    <a:pos x="41" y="4"/>
                  </a:cxn>
                  <a:cxn ang="0">
                    <a:pos x="46" y="5"/>
                  </a:cxn>
                  <a:cxn ang="0">
                    <a:pos x="48" y="17"/>
                  </a:cxn>
                  <a:cxn ang="0">
                    <a:pos x="62" y="17"/>
                  </a:cxn>
                  <a:cxn ang="0">
                    <a:pos x="65" y="22"/>
                  </a:cxn>
                  <a:cxn ang="0">
                    <a:pos x="58" y="34"/>
                  </a:cxn>
                  <a:cxn ang="0">
                    <a:pos x="68" y="42"/>
                  </a:cxn>
                  <a:cxn ang="0">
                    <a:pos x="67" y="46"/>
                  </a:cxn>
                  <a:cxn ang="0">
                    <a:pos x="53" y="50"/>
                  </a:cxn>
                  <a:cxn ang="0">
                    <a:pos x="55" y="63"/>
                  </a:cxn>
                  <a:cxn ang="0">
                    <a:pos x="45" y="60"/>
                  </a:cxn>
                  <a:cxn ang="0">
                    <a:pos x="38" y="58"/>
                  </a:cxn>
                  <a:cxn ang="0">
                    <a:pos x="30" y="68"/>
                  </a:cxn>
                  <a:cxn ang="0">
                    <a:pos x="26" y="67"/>
                  </a:cxn>
                  <a:cxn ang="0">
                    <a:pos x="24" y="55"/>
                  </a:cxn>
                  <a:cxn ang="0">
                    <a:pos x="17" y="52"/>
                  </a:cxn>
                  <a:cxn ang="0">
                    <a:pos x="7" y="51"/>
                  </a:cxn>
                  <a:cxn ang="0">
                    <a:pos x="14" y="40"/>
                  </a:cxn>
                  <a:cxn ang="0">
                    <a:pos x="4" y="31"/>
                  </a:cxn>
                  <a:cxn ang="0">
                    <a:pos x="5" y="26"/>
                  </a:cxn>
                  <a:cxn ang="0">
                    <a:pos x="17" y="24"/>
                  </a:cxn>
                </a:cxnLst>
                <a:rect l="0" t="0" r="0" b="0"/>
                <a:pathLst>
                  <a:path w="72" h="72">
                    <a:moveTo>
                      <a:pt x="14" y="21"/>
                    </a:moveTo>
                    <a:cubicBezTo>
                      <a:pt x="14" y="22"/>
                      <a:pt x="13" y="22"/>
                      <a:pt x="13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2"/>
                      <a:pt x="2" y="23"/>
                      <a:pt x="1" y="25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1" y="33"/>
                      <a:pt x="2" y="34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8"/>
                      <a:pt x="10" y="39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9"/>
                      <a:pt x="3" y="51"/>
                      <a:pt x="4" y="53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58"/>
                      <a:pt x="9" y="59"/>
                      <a:pt x="11" y="58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6"/>
                      <a:pt x="19" y="56"/>
                      <a:pt x="19" y="57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2" y="59"/>
                      <a:pt x="22" y="59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2" y="68"/>
                      <a:pt x="23" y="70"/>
                      <a:pt x="25" y="71"/>
                    </a:cubicBezTo>
                    <a:cubicBezTo>
                      <a:pt x="25" y="71"/>
                      <a:pt x="26" y="71"/>
                      <a:pt x="27" y="71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2" y="72"/>
                      <a:pt x="33" y="71"/>
                      <a:pt x="34" y="7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2"/>
                      <a:pt x="39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9" y="69"/>
                      <a:pt x="51" y="69"/>
                      <a:pt x="53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5"/>
                      <a:pt x="59" y="63"/>
                      <a:pt x="58" y="61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4"/>
                      <a:pt x="56" y="53"/>
                      <a:pt x="57" y="53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1"/>
                      <a:pt x="59" y="50"/>
                      <a:pt x="59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8" y="50"/>
                      <a:pt x="70" y="49"/>
                      <a:pt x="71" y="47"/>
                    </a:cubicBezTo>
                    <a:cubicBezTo>
                      <a:pt x="71" y="47"/>
                      <a:pt x="71" y="46"/>
                      <a:pt x="71" y="45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1"/>
                      <a:pt x="71" y="39"/>
                      <a:pt x="70" y="38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2" y="34"/>
                      <a:pt x="62" y="33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0"/>
                      <a:pt x="62" y="30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9" y="23"/>
                      <a:pt x="69" y="21"/>
                      <a:pt x="68" y="19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5" y="14"/>
                      <a:pt x="63" y="13"/>
                      <a:pt x="61" y="1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5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0" y="13"/>
                      <a:pt x="50" y="13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7" y="1"/>
                      <a:pt x="46" y="1"/>
                      <a:pt x="45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3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3"/>
                      <a:pt x="21" y="3"/>
                      <a:pt x="19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7"/>
                      <a:pt x="13" y="9"/>
                      <a:pt x="14" y="1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5" y="19"/>
                    </a:cubicBezTo>
                    <a:lnTo>
                      <a:pt x="14" y="21"/>
                    </a:lnTo>
                    <a:close/>
                    <a:moveTo>
                      <a:pt x="17" y="24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0"/>
                      <a:pt x="20" y="18"/>
                      <a:pt x="20" y="17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9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3"/>
                      <a:pt x="37" y="12"/>
                      <a:pt x="38" y="11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2" y="4"/>
                      <a:pt x="42" y="4"/>
                    </a:cubicBezTo>
                    <a:cubicBezTo>
                      <a:pt x="42" y="4"/>
                      <a:pt x="43" y="4"/>
                      <a:pt x="44" y="4"/>
                    </a:cubicBezTo>
                    <a:cubicBezTo>
                      <a:pt x="45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4"/>
                      <a:pt x="47" y="16"/>
                      <a:pt x="48" y="17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2" y="20"/>
                      <a:pt x="54" y="20"/>
                      <a:pt x="55" y="2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5" y="22"/>
                      <a:pt x="65" y="22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58" y="28"/>
                      <a:pt x="58" y="30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60" y="37"/>
                      <a:pt x="61" y="38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1"/>
                      <a:pt x="68" y="42"/>
                      <a:pt x="68" y="42"/>
                    </a:cubicBezTo>
                    <a:cubicBezTo>
                      <a:pt x="68" y="42"/>
                      <a:pt x="68" y="43"/>
                      <a:pt x="68" y="44"/>
                    </a:cubicBezTo>
                    <a:cubicBezTo>
                      <a:pt x="67" y="45"/>
                      <a:pt x="67" y="46"/>
                      <a:pt x="67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46"/>
                      <a:pt x="56" y="47"/>
                      <a:pt x="55" y="48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2" y="52"/>
                      <a:pt x="52" y="54"/>
                      <a:pt x="52" y="55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3"/>
                      <a:pt x="55" y="63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4" y="59"/>
                      <a:pt x="43" y="58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7" y="59"/>
                      <a:pt x="35" y="60"/>
                      <a:pt x="34" y="61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0" y="6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29" y="68"/>
                      <a:pt x="28" y="68"/>
                    </a:cubicBezTo>
                    <a:cubicBezTo>
                      <a:pt x="27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5" y="56"/>
                      <a:pt x="24" y="55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3"/>
                      <a:pt x="19" y="52"/>
                      <a:pt x="18" y="52"/>
                    </a:cubicBezTo>
                    <a:cubicBezTo>
                      <a:pt x="18" y="52"/>
                      <a:pt x="17" y="52"/>
                      <a:pt x="17" y="52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0"/>
                      <a:pt x="7" y="50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4" y="44"/>
                      <a:pt x="14" y="42"/>
                      <a:pt x="14" y="40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7"/>
                      <a:pt x="12" y="35"/>
                      <a:pt x="11" y="3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30"/>
                      <a:pt x="4" y="29"/>
                      <a:pt x="4" y="28"/>
                    </a:cubicBezTo>
                    <a:cubicBezTo>
                      <a:pt x="5" y="27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5" y="26"/>
                      <a:pt x="16" y="25"/>
                      <a:pt x="17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338">
                <a:extLst>
                  <a:ext uri="{FF2B5EF4-FFF2-40B4-BE49-F238E27FC236}">
                    <a16:creationId xmlns="" xmlns:a16="http://schemas.microsoft.com/office/drawing/2014/main" id="{25D4ACB6-56DC-4582-B98A-E521415FF117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65351" y="2230438"/>
                <a:ext cx="53975" cy="55563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12" y="24"/>
                  </a:cxn>
                  <a:cxn ang="0">
                    <a:pos x="12" y="4"/>
                  </a:cxn>
                  <a:cxn ang="0">
                    <a:pos x="20" y="12"/>
                  </a:cxn>
                  <a:cxn ang="0">
                    <a:pos x="12" y="20"/>
                  </a:cxn>
                  <a:cxn ang="0">
                    <a:pos x="4" y="12"/>
                  </a:cxn>
                  <a:cxn ang="0">
                    <a:pos x="12" y="4"/>
                  </a:cxn>
                </a:cxnLst>
                <a:rect l="0" t="0" r="0" b="0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Group 79">
            <a:extLst>
              <a:ext uri="{FF2B5EF4-FFF2-40B4-BE49-F238E27FC236}">
                <a16:creationId xmlns="" xmlns:a16="http://schemas.microsoft.com/office/drawing/2014/main" id="{01B9AA36-DC8F-4017-88BC-50280D39DCD1}"/>
              </a:ext>
            </a:extLst>
          </p:cNvPr>
          <p:cNvGrpSpPr/>
          <p:nvPr/>
        </p:nvGrpSpPr>
        <p:grpSpPr>
          <a:xfrm>
            <a:off x="9044635" y="2014265"/>
            <a:ext cx="488951" cy="488949"/>
            <a:chOff x="6693013" y="2138514"/>
            <a:chExt cx="366237" cy="366237"/>
          </a:xfrm>
        </p:grpSpPr>
        <p:sp>
          <p:nvSpPr>
            <p:cNvPr id="53" name="Oval 17">
              <a:extLst>
                <a:ext uri="{FF2B5EF4-FFF2-40B4-BE49-F238E27FC236}">
                  <a16:creationId xmlns="" xmlns:a16="http://schemas.microsoft.com/office/drawing/2014/main" id="{75CADD9F-7219-47C6-B9EE-4857EEB2D6CC}"/>
                </a:ext>
              </a:extLst>
            </p:cNvPr>
            <p:cNvSpPr/>
            <p:nvPr/>
          </p:nvSpPr>
          <p:spPr>
            <a:xfrm>
              <a:off x="6693013" y="2138514"/>
              <a:ext cx="366237" cy="36623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id-ID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54" name="Group 68">
              <a:extLst>
                <a:ext uri="{FF2B5EF4-FFF2-40B4-BE49-F238E27FC236}">
                  <a16:creationId xmlns="" xmlns:a16="http://schemas.microsoft.com/office/drawing/2014/main" id="{3842BD6C-FA5F-429A-8B54-48B680941396}"/>
                </a:ext>
              </a:extLst>
            </p:cNvPr>
            <p:cNvGrpSpPr/>
            <p:nvPr/>
          </p:nvGrpSpPr>
          <p:grpSpPr>
            <a:xfrm>
              <a:off x="6754052" y="2228547"/>
              <a:ext cx="244158" cy="186172"/>
              <a:chOff x="1892301" y="2176463"/>
              <a:chExt cx="381000" cy="290513"/>
            </a:xfrm>
          </p:grpSpPr>
          <p:sp>
            <p:nvSpPr>
              <p:cNvPr id="55" name="Freeform 335">
                <a:extLst>
                  <a:ext uri="{FF2B5EF4-FFF2-40B4-BE49-F238E27FC236}">
                    <a16:creationId xmlns="" xmlns:a16="http://schemas.microsoft.com/office/drawing/2014/main" id="{D4BC6400-6240-4ED8-8BD1-97107172E3DF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892301" y="2230438"/>
                <a:ext cx="236538" cy="236538"/>
              </a:xfrm>
              <a:custGeom>
                <a:avLst/>
                <a:gdLst/>
                <a:ahLst/>
                <a:cxnLst>
                  <a:cxn ang="0">
                    <a:pos x="18" y="68"/>
                  </a:cxn>
                  <a:cxn ang="0">
                    <a:pos x="13" y="86"/>
                  </a:cxn>
                  <a:cxn ang="0">
                    <a:pos x="33" y="86"/>
                  </a:cxn>
                  <a:cxn ang="0">
                    <a:pos x="41" y="89"/>
                  </a:cxn>
                  <a:cxn ang="0">
                    <a:pos x="52" y="104"/>
                  </a:cxn>
                  <a:cxn ang="0">
                    <a:pos x="63" y="89"/>
                  </a:cxn>
                  <a:cxn ang="0">
                    <a:pos x="71" y="86"/>
                  </a:cxn>
                  <a:cxn ang="0">
                    <a:pos x="86" y="91"/>
                  </a:cxn>
                  <a:cxn ang="0">
                    <a:pos x="86" y="71"/>
                  </a:cxn>
                  <a:cxn ang="0">
                    <a:pos x="89" y="63"/>
                  </a:cxn>
                  <a:cxn ang="0">
                    <a:pos x="104" y="52"/>
                  </a:cxn>
                  <a:cxn ang="0">
                    <a:pos x="89" y="41"/>
                  </a:cxn>
                  <a:cxn ang="0">
                    <a:pos x="86" y="33"/>
                  </a:cxn>
                  <a:cxn ang="0">
                    <a:pos x="86" y="13"/>
                  </a:cxn>
                  <a:cxn ang="0">
                    <a:pos x="68" y="18"/>
                  </a:cxn>
                  <a:cxn ang="0">
                    <a:pos x="60" y="4"/>
                  </a:cxn>
                  <a:cxn ang="0">
                    <a:pos x="49" y="0"/>
                  </a:cxn>
                  <a:cxn ang="0">
                    <a:pos x="39" y="17"/>
                  </a:cxn>
                  <a:cxn ang="0">
                    <a:pos x="24" y="12"/>
                  </a:cxn>
                  <a:cxn ang="0">
                    <a:pos x="12" y="24"/>
                  </a:cxn>
                  <a:cxn ang="0">
                    <a:pos x="17" y="39"/>
                  </a:cxn>
                  <a:cxn ang="0">
                    <a:pos x="0" y="49"/>
                  </a:cxn>
                  <a:cxn ang="0">
                    <a:pos x="4" y="60"/>
                  </a:cxn>
                  <a:cxn ang="0">
                    <a:pos x="4" y="49"/>
                  </a:cxn>
                  <a:cxn ang="0">
                    <a:pos x="20" y="41"/>
                  </a:cxn>
                  <a:cxn ang="0">
                    <a:pos x="16" y="22"/>
                  </a:cxn>
                  <a:cxn ang="0">
                    <a:pos x="22" y="16"/>
                  </a:cxn>
                  <a:cxn ang="0">
                    <a:pos x="41" y="20"/>
                  </a:cxn>
                  <a:cxn ang="0">
                    <a:pos x="49" y="4"/>
                  </a:cxn>
                  <a:cxn ang="0">
                    <a:pos x="56" y="5"/>
                  </a:cxn>
                  <a:cxn ang="0">
                    <a:pos x="66" y="22"/>
                  </a:cxn>
                  <a:cxn ang="0">
                    <a:pos x="83" y="16"/>
                  </a:cxn>
                  <a:cxn ang="0">
                    <a:pos x="83" y="31"/>
                  </a:cxn>
                  <a:cxn ang="0">
                    <a:pos x="88" y="45"/>
                  </a:cxn>
                  <a:cxn ang="0">
                    <a:pos x="100" y="52"/>
                  </a:cxn>
                  <a:cxn ang="0">
                    <a:pos x="88" y="59"/>
                  </a:cxn>
                  <a:cxn ang="0">
                    <a:pos x="83" y="73"/>
                  </a:cxn>
                  <a:cxn ang="0">
                    <a:pos x="84" y="88"/>
                  </a:cxn>
                  <a:cxn ang="0">
                    <a:pos x="73" y="83"/>
                  </a:cxn>
                  <a:cxn ang="0">
                    <a:pos x="59" y="88"/>
                  </a:cxn>
                  <a:cxn ang="0">
                    <a:pos x="52" y="100"/>
                  </a:cxn>
                  <a:cxn ang="0">
                    <a:pos x="45" y="88"/>
                  </a:cxn>
                  <a:cxn ang="0">
                    <a:pos x="35" y="82"/>
                  </a:cxn>
                  <a:cxn ang="0">
                    <a:pos x="21" y="88"/>
                  </a:cxn>
                  <a:cxn ang="0">
                    <a:pos x="21" y="73"/>
                  </a:cxn>
                  <a:cxn ang="0">
                    <a:pos x="16" y="59"/>
                  </a:cxn>
                  <a:cxn ang="0">
                    <a:pos x="4" y="52"/>
                  </a:cxn>
                </a:cxnLst>
                <a:rect l="0" t="0" r="0" b="0"/>
                <a:pathLst>
                  <a:path w="104" h="104">
                    <a:moveTo>
                      <a:pt x="15" y="63"/>
                    </a:moveTo>
                    <a:cubicBezTo>
                      <a:pt x="15" y="63"/>
                      <a:pt x="16" y="64"/>
                      <a:pt x="17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70"/>
                      <a:pt x="18" y="71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1" y="82"/>
                      <a:pt x="11" y="85"/>
                      <a:pt x="13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9" y="92"/>
                      <a:pt x="22" y="93"/>
                      <a:pt x="24" y="92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4" y="86"/>
                      <a:pt x="35" y="86"/>
                      <a:pt x="36" y="86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9"/>
                      <a:pt x="41" y="89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44" y="102"/>
                      <a:pt x="46" y="104"/>
                      <a:pt x="49" y="104"/>
                    </a:cubicBezTo>
                    <a:cubicBezTo>
                      <a:pt x="49" y="104"/>
                      <a:pt x="50" y="104"/>
                      <a:pt x="52" y="104"/>
                    </a:cubicBezTo>
                    <a:cubicBezTo>
                      <a:pt x="54" y="104"/>
                      <a:pt x="55" y="104"/>
                      <a:pt x="55" y="104"/>
                    </a:cubicBezTo>
                    <a:cubicBezTo>
                      <a:pt x="58" y="104"/>
                      <a:pt x="60" y="102"/>
                      <a:pt x="60" y="100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4" y="88"/>
                      <a:pt x="65" y="87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6"/>
                      <a:pt x="70" y="86"/>
                      <a:pt x="71" y="86"/>
                    </a:cubicBezTo>
                    <a:cubicBezTo>
                      <a:pt x="80" y="92"/>
                      <a:pt x="80" y="92"/>
                      <a:pt x="80" y="92"/>
                    </a:cubicBezTo>
                    <a:cubicBezTo>
                      <a:pt x="81" y="92"/>
                      <a:pt x="82" y="92"/>
                      <a:pt x="83" y="92"/>
                    </a:cubicBezTo>
                    <a:cubicBezTo>
                      <a:pt x="84" y="92"/>
                      <a:pt x="85" y="92"/>
                      <a:pt x="86" y="91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5"/>
                      <a:pt x="93" y="82"/>
                      <a:pt x="92" y="80"/>
                    </a:cubicBezTo>
                    <a:cubicBezTo>
                      <a:pt x="86" y="71"/>
                      <a:pt x="86" y="71"/>
                      <a:pt x="86" y="71"/>
                    </a:cubicBezTo>
                    <a:cubicBezTo>
                      <a:pt x="86" y="70"/>
                      <a:pt x="86" y="69"/>
                      <a:pt x="86" y="68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8" y="64"/>
                      <a:pt x="89" y="63"/>
                      <a:pt x="89" y="63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2" y="60"/>
                      <a:pt x="104" y="58"/>
                      <a:pt x="104" y="55"/>
                    </a:cubicBezTo>
                    <a:cubicBezTo>
                      <a:pt x="104" y="55"/>
                      <a:pt x="104" y="54"/>
                      <a:pt x="104" y="52"/>
                    </a:cubicBezTo>
                    <a:cubicBezTo>
                      <a:pt x="104" y="50"/>
                      <a:pt x="104" y="49"/>
                      <a:pt x="104" y="49"/>
                    </a:cubicBezTo>
                    <a:cubicBezTo>
                      <a:pt x="104" y="46"/>
                      <a:pt x="102" y="44"/>
                      <a:pt x="100" y="44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41"/>
                      <a:pt x="88" y="40"/>
                      <a:pt x="87" y="39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5"/>
                      <a:pt x="86" y="34"/>
                      <a:pt x="86" y="3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2"/>
                      <a:pt x="93" y="20"/>
                      <a:pt x="91" y="18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2" y="11"/>
                      <a:pt x="80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0" y="18"/>
                      <a:pt x="69" y="18"/>
                      <a:pt x="68" y="18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6"/>
                      <a:pt x="63" y="15"/>
                      <a:pt x="63" y="15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0" y="2"/>
                      <a:pt x="58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0"/>
                      <a:pt x="49" y="0"/>
                    </a:cubicBezTo>
                    <a:cubicBezTo>
                      <a:pt x="46" y="0"/>
                      <a:pt x="44" y="2"/>
                      <a:pt x="44" y="4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4" y="18"/>
                      <a:pt x="33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2" y="11"/>
                      <a:pt x="19" y="11"/>
                      <a:pt x="18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2"/>
                      <a:pt x="12" y="2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4"/>
                      <a:pt x="18" y="35"/>
                      <a:pt x="18" y="36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5" y="41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2" y="44"/>
                      <a:pt x="0" y="46"/>
                      <a:pt x="0" y="49"/>
                    </a:cubicBezTo>
                    <a:cubicBezTo>
                      <a:pt x="0" y="49"/>
                      <a:pt x="0" y="50"/>
                      <a:pt x="0" y="52"/>
                    </a:cubicBezTo>
                    <a:cubicBezTo>
                      <a:pt x="0" y="54"/>
                      <a:pt x="0" y="55"/>
                      <a:pt x="0" y="55"/>
                    </a:cubicBezTo>
                    <a:cubicBezTo>
                      <a:pt x="0" y="58"/>
                      <a:pt x="2" y="60"/>
                      <a:pt x="4" y="60"/>
                    </a:cubicBezTo>
                    <a:lnTo>
                      <a:pt x="15" y="63"/>
                    </a:lnTo>
                    <a:close/>
                    <a:moveTo>
                      <a:pt x="4" y="52"/>
                    </a:moveTo>
                    <a:cubicBezTo>
                      <a:pt x="4" y="50"/>
                      <a:pt x="4" y="49"/>
                      <a:pt x="4" y="49"/>
                    </a:cubicBezTo>
                    <a:cubicBezTo>
                      <a:pt x="4" y="48"/>
                      <a:pt x="5" y="48"/>
                      <a:pt x="5" y="4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8" y="45"/>
                      <a:pt x="20" y="43"/>
                      <a:pt x="20" y="41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6"/>
                      <a:pt x="22" y="33"/>
                      <a:pt x="21" y="31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2"/>
                      <a:pt x="36" y="23"/>
                      <a:pt x="38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0"/>
                      <a:pt x="45" y="18"/>
                      <a:pt x="45" y="16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4"/>
                      <a:pt x="49" y="4"/>
                    </a:cubicBezTo>
                    <a:cubicBezTo>
                      <a:pt x="49" y="4"/>
                      <a:pt x="50" y="4"/>
                      <a:pt x="52" y="4"/>
                    </a:cubicBezTo>
                    <a:cubicBezTo>
                      <a:pt x="54" y="4"/>
                      <a:pt x="55" y="4"/>
                      <a:pt x="55" y="4"/>
                    </a:cubicBezTo>
                    <a:cubicBezTo>
                      <a:pt x="56" y="4"/>
                      <a:pt x="56" y="5"/>
                      <a:pt x="56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8"/>
                      <a:pt x="61" y="20"/>
                      <a:pt x="63" y="20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68" y="23"/>
                      <a:pt x="71" y="22"/>
                      <a:pt x="73" y="21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2" y="16"/>
                      <a:pt x="83" y="16"/>
                      <a:pt x="83" y="16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1"/>
                      <a:pt x="88" y="22"/>
                      <a:pt x="88" y="22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2" y="33"/>
                      <a:pt x="81" y="36"/>
                      <a:pt x="82" y="38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3"/>
                      <a:pt x="86" y="45"/>
                      <a:pt x="88" y="45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9"/>
                    </a:cubicBezTo>
                    <a:cubicBezTo>
                      <a:pt x="100" y="49"/>
                      <a:pt x="100" y="50"/>
                      <a:pt x="100" y="52"/>
                    </a:cubicBezTo>
                    <a:cubicBezTo>
                      <a:pt x="100" y="54"/>
                      <a:pt x="100" y="55"/>
                      <a:pt x="100" y="55"/>
                    </a:cubicBezTo>
                    <a:cubicBezTo>
                      <a:pt x="100" y="56"/>
                      <a:pt x="99" y="56"/>
                      <a:pt x="99" y="56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59"/>
                      <a:pt x="84" y="61"/>
                      <a:pt x="84" y="63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8"/>
                      <a:pt x="82" y="71"/>
                      <a:pt x="83" y="73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3"/>
                      <a:pt x="88" y="83"/>
                    </a:cubicBezTo>
                    <a:cubicBezTo>
                      <a:pt x="84" y="88"/>
                      <a:pt x="84" y="88"/>
                      <a:pt x="84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1" y="82"/>
                      <a:pt x="68" y="81"/>
                      <a:pt x="66" y="82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1" y="84"/>
                      <a:pt x="59" y="86"/>
                      <a:pt x="59" y="8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100"/>
                      <a:pt x="55" y="100"/>
                    </a:cubicBezTo>
                    <a:cubicBezTo>
                      <a:pt x="55" y="100"/>
                      <a:pt x="54" y="100"/>
                      <a:pt x="52" y="100"/>
                    </a:cubicBezTo>
                    <a:cubicBezTo>
                      <a:pt x="50" y="100"/>
                      <a:pt x="49" y="100"/>
                      <a:pt x="49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5" y="86"/>
                      <a:pt x="43" y="84"/>
                      <a:pt x="41" y="84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7" y="82"/>
                      <a:pt x="36" y="82"/>
                      <a:pt x="35" y="82"/>
                    </a:cubicBezTo>
                    <a:cubicBezTo>
                      <a:pt x="33" y="82"/>
                      <a:pt x="32" y="82"/>
                      <a:pt x="31" y="83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2" y="88"/>
                      <a:pt x="21" y="88"/>
                      <a:pt x="21" y="88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3"/>
                      <a:pt x="16" y="82"/>
                      <a:pt x="16" y="82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22" y="71"/>
                      <a:pt x="23" y="68"/>
                      <a:pt x="22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1"/>
                      <a:pt x="18" y="59"/>
                      <a:pt x="16" y="59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5" y="56"/>
                      <a:pt x="4" y="56"/>
                      <a:pt x="4" y="55"/>
                    </a:cubicBezTo>
                    <a:cubicBezTo>
                      <a:pt x="4" y="55"/>
                      <a:pt x="4" y="54"/>
                      <a:pt x="4" y="52"/>
                    </a:cubicBezTo>
                    <a:close/>
                  </a:path>
                </a:pathLst>
              </a:custGeom>
              <a:solidFill>
                <a:schemeClr val="accent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Freeform 336">
                <a:extLst>
                  <a:ext uri="{FF2B5EF4-FFF2-40B4-BE49-F238E27FC236}">
                    <a16:creationId xmlns="" xmlns:a16="http://schemas.microsoft.com/office/drawing/2014/main" id="{D1AA2E5A-F998-45C6-89A6-6F3EEDBA6C58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1960563" y="2298700"/>
                <a:ext cx="100013" cy="100013"/>
              </a:xfrm>
              <a:custGeom>
                <a:avLst/>
                <a:gdLst/>
                <a:ahLst/>
                <a:cxnLst>
                  <a:cxn ang="0">
                    <a:pos x="22" y="44"/>
                  </a:cxn>
                  <a:cxn ang="0">
                    <a:pos x="44" y="22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22" y="44"/>
                  </a:cxn>
                  <a:cxn ang="0">
                    <a:pos x="22" y="4"/>
                  </a:cxn>
                  <a:cxn ang="0">
                    <a:pos x="40" y="22"/>
                  </a:cxn>
                  <a:cxn ang="0">
                    <a:pos x="22" y="40"/>
                  </a:cxn>
                  <a:cxn ang="0">
                    <a:pos x="4" y="22"/>
                  </a:cxn>
                  <a:cxn ang="0">
                    <a:pos x="22" y="4"/>
                  </a:cxn>
                </a:cxnLst>
                <a:rect l="0" t="0" r="0" b="0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4"/>
                    </a:moveTo>
                    <a:cubicBezTo>
                      <a:pt x="32" y="4"/>
                      <a:pt x="40" y="12"/>
                      <a:pt x="40" y="22"/>
                    </a:cubicBezTo>
                    <a:cubicBezTo>
                      <a:pt x="40" y="32"/>
                      <a:pt x="32" y="40"/>
                      <a:pt x="22" y="40"/>
                    </a:cubicBezTo>
                    <a:cubicBezTo>
                      <a:pt x="12" y="40"/>
                      <a:pt x="4" y="32"/>
                      <a:pt x="4" y="22"/>
                    </a:cubicBezTo>
                    <a:cubicBezTo>
                      <a:pt x="4" y="12"/>
                      <a:pt x="12" y="4"/>
                      <a:pt x="22" y="4"/>
                    </a:cubicBezTo>
                    <a:close/>
                  </a:path>
                </a:pathLst>
              </a:custGeom>
              <a:solidFill>
                <a:schemeClr val="accent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Freeform 337">
                <a:extLst>
                  <a:ext uri="{FF2B5EF4-FFF2-40B4-BE49-F238E27FC236}">
                    <a16:creationId xmlns="" xmlns:a16="http://schemas.microsoft.com/office/drawing/2014/main" id="{60099127-EB5F-4F36-B86C-198ECEE77CFB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11376" y="2176463"/>
                <a:ext cx="161925" cy="163513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0" y="29"/>
                  </a:cxn>
                  <a:cxn ang="0">
                    <a:pos x="10" y="39"/>
                  </a:cxn>
                  <a:cxn ang="0">
                    <a:pos x="4" y="48"/>
                  </a:cxn>
                  <a:cxn ang="0">
                    <a:pos x="11" y="58"/>
                  </a:cxn>
                  <a:cxn ang="0">
                    <a:pos x="21" y="58"/>
                  </a:cxn>
                  <a:cxn ang="0">
                    <a:pos x="25" y="71"/>
                  </a:cxn>
                  <a:cxn ang="0">
                    <a:pos x="30" y="72"/>
                  </a:cxn>
                  <a:cxn ang="0">
                    <a:pos x="39" y="62"/>
                  </a:cxn>
                  <a:cxn ang="0">
                    <a:pos x="48" y="68"/>
                  </a:cxn>
                  <a:cxn ang="0">
                    <a:pos x="58" y="61"/>
                  </a:cxn>
                  <a:cxn ang="0">
                    <a:pos x="58" y="51"/>
                  </a:cxn>
                  <a:cxn ang="0">
                    <a:pos x="71" y="47"/>
                  </a:cxn>
                  <a:cxn ang="0">
                    <a:pos x="70" y="38"/>
                  </a:cxn>
                  <a:cxn ang="0">
                    <a:pos x="62" y="31"/>
                  </a:cxn>
                  <a:cxn ang="0">
                    <a:pos x="68" y="19"/>
                  </a:cxn>
                  <a:cxn ang="0">
                    <a:pos x="54" y="16"/>
                  </a:cxn>
                  <a:cxn ang="0">
                    <a:pos x="50" y="13"/>
                  </a:cxn>
                  <a:cxn ang="0">
                    <a:pos x="45" y="1"/>
                  </a:cxn>
                  <a:cxn ang="0">
                    <a:pos x="38" y="2"/>
                  </a:cxn>
                  <a:cxn ang="0">
                    <a:pos x="31" y="10"/>
                  </a:cxn>
                  <a:cxn ang="0">
                    <a:pos x="19" y="4"/>
                  </a:cxn>
                  <a:cxn ang="0">
                    <a:pos x="16" y="18"/>
                  </a:cxn>
                  <a:cxn ang="0">
                    <a:pos x="17" y="24"/>
                  </a:cxn>
                  <a:cxn ang="0">
                    <a:pos x="17" y="10"/>
                  </a:cxn>
                  <a:cxn ang="0">
                    <a:pos x="22" y="7"/>
                  </a:cxn>
                  <a:cxn ang="0">
                    <a:pos x="32" y="14"/>
                  </a:cxn>
                  <a:cxn ang="0">
                    <a:pos x="41" y="4"/>
                  </a:cxn>
                  <a:cxn ang="0">
                    <a:pos x="46" y="5"/>
                  </a:cxn>
                  <a:cxn ang="0">
                    <a:pos x="48" y="17"/>
                  </a:cxn>
                  <a:cxn ang="0">
                    <a:pos x="62" y="17"/>
                  </a:cxn>
                  <a:cxn ang="0">
                    <a:pos x="65" y="22"/>
                  </a:cxn>
                  <a:cxn ang="0">
                    <a:pos x="58" y="34"/>
                  </a:cxn>
                  <a:cxn ang="0">
                    <a:pos x="68" y="42"/>
                  </a:cxn>
                  <a:cxn ang="0">
                    <a:pos x="67" y="46"/>
                  </a:cxn>
                  <a:cxn ang="0">
                    <a:pos x="53" y="50"/>
                  </a:cxn>
                  <a:cxn ang="0">
                    <a:pos x="55" y="63"/>
                  </a:cxn>
                  <a:cxn ang="0">
                    <a:pos x="45" y="60"/>
                  </a:cxn>
                  <a:cxn ang="0">
                    <a:pos x="38" y="58"/>
                  </a:cxn>
                  <a:cxn ang="0">
                    <a:pos x="30" y="68"/>
                  </a:cxn>
                  <a:cxn ang="0">
                    <a:pos x="26" y="67"/>
                  </a:cxn>
                  <a:cxn ang="0">
                    <a:pos x="24" y="55"/>
                  </a:cxn>
                  <a:cxn ang="0">
                    <a:pos x="17" y="52"/>
                  </a:cxn>
                  <a:cxn ang="0">
                    <a:pos x="7" y="51"/>
                  </a:cxn>
                  <a:cxn ang="0">
                    <a:pos x="14" y="40"/>
                  </a:cxn>
                  <a:cxn ang="0">
                    <a:pos x="4" y="31"/>
                  </a:cxn>
                  <a:cxn ang="0">
                    <a:pos x="5" y="26"/>
                  </a:cxn>
                  <a:cxn ang="0">
                    <a:pos x="17" y="24"/>
                  </a:cxn>
                </a:cxnLst>
                <a:rect l="0" t="0" r="0" b="0"/>
                <a:pathLst>
                  <a:path w="72" h="72">
                    <a:moveTo>
                      <a:pt x="14" y="21"/>
                    </a:moveTo>
                    <a:cubicBezTo>
                      <a:pt x="14" y="22"/>
                      <a:pt x="13" y="22"/>
                      <a:pt x="13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2"/>
                      <a:pt x="2" y="23"/>
                      <a:pt x="1" y="25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1" y="33"/>
                      <a:pt x="2" y="34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8"/>
                      <a:pt x="10" y="39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9"/>
                      <a:pt x="3" y="51"/>
                      <a:pt x="4" y="53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58"/>
                      <a:pt x="9" y="59"/>
                      <a:pt x="11" y="58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6"/>
                      <a:pt x="19" y="56"/>
                      <a:pt x="19" y="57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2" y="59"/>
                      <a:pt x="22" y="59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2" y="68"/>
                      <a:pt x="23" y="70"/>
                      <a:pt x="25" y="71"/>
                    </a:cubicBezTo>
                    <a:cubicBezTo>
                      <a:pt x="25" y="71"/>
                      <a:pt x="26" y="71"/>
                      <a:pt x="27" y="71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2" y="72"/>
                      <a:pt x="33" y="71"/>
                      <a:pt x="34" y="7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2"/>
                      <a:pt x="39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9" y="69"/>
                      <a:pt x="51" y="69"/>
                      <a:pt x="53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5"/>
                      <a:pt x="59" y="63"/>
                      <a:pt x="58" y="61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4"/>
                      <a:pt x="56" y="53"/>
                      <a:pt x="57" y="53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1"/>
                      <a:pt x="59" y="50"/>
                      <a:pt x="59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8" y="50"/>
                      <a:pt x="70" y="49"/>
                      <a:pt x="71" y="47"/>
                    </a:cubicBezTo>
                    <a:cubicBezTo>
                      <a:pt x="71" y="47"/>
                      <a:pt x="71" y="46"/>
                      <a:pt x="71" y="45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1"/>
                      <a:pt x="71" y="39"/>
                      <a:pt x="70" y="38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2" y="34"/>
                      <a:pt x="62" y="33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0"/>
                      <a:pt x="62" y="30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9" y="23"/>
                      <a:pt x="69" y="21"/>
                      <a:pt x="68" y="19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5" y="14"/>
                      <a:pt x="63" y="13"/>
                      <a:pt x="61" y="1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5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0" y="13"/>
                      <a:pt x="50" y="13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7" y="1"/>
                      <a:pt x="46" y="1"/>
                      <a:pt x="45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9" y="1"/>
                      <a:pt x="38" y="2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3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3"/>
                      <a:pt x="21" y="3"/>
                      <a:pt x="19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7"/>
                      <a:pt x="13" y="9"/>
                      <a:pt x="14" y="1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5" y="19"/>
                    </a:cubicBezTo>
                    <a:lnTo>
                      <a:pt x="14" y="21"/>
                    </a:lnTo>
                    <a:close/>
                    <a:moveTo>
                      <a:pt x="17" y="24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0"/>
                      <a:pt x="20" y="18"/>
                      <a:pt x="20" y="17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9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3"/>
                      <a:pt x="37" y="12"/>
                      <a:pt x="38" y="11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2" y="4"/>
                      <a:pt x="42" y="4"/>
                    </a:cubicBezTo>
                    <a:cubicBezTo>
                      <a:pt x="42" y="4"/>
                      <a:pt x="43" y="4"/>
                      <a:pt x="44" y="4"/>
                    </a:cubicBezTo>
                    <a:cubicBezTo>
                      <a:pt x="45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4"/>
                      <a:pt x="47" y="16"/>
                      <a:pt x="48" y="17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2" y="20"/>
                      <a:pt x="54" y="20"/>
                      <a:pt x="55" y="2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21"/>
                      <a:pt x="65" y="22"/>
                      <a:pt x="65" y="22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58" y="28"/>
                      <a:pt x="58" y="30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60" y="37"/>
                      <a:pt x="61" y="38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1"/>
                      <a:pt x="68" y="42"/>
                      <a:pt x="68" y="42"/>
                    </a:cubicBezTo>
                    <a:cubicBezTo>
                      <a:pt x="68" y="42"/>
                      <a:pt x="68" y="43"/>
                      <a:pt x="68" y="44"/>
                    </a:cubicBezTo>
                    <a:cubicBezTo>
                      <a:pt x="67" y="45"/>
                      <a:pt x="67" y="46"/>
                      <a:pt x="67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46"/>
                      <a:pt x="56" y="47"/>
                      <a:pt x="55" y="48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2" y="52"/>
                      <a:pt x="52" y="54"/>
                      <a:pt x="52" y="55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3"/>
                      <a:pt x="55" y="63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4" y="59"/>
                      <a:pt x="43" y="58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7" y="59"/>
                      <a:pt x="35" y="60"/>
                      <a:pt x="34" y="61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0" y="6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29" y="68"/>
                      <a:pt x="28" y="68"/>
                    </a:cubicBezTo>
                    <a:cubicBezTo>
                      <a:pt x="27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5" y="56"/>
                      <a:pt x="24" y="55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3"/>
                      <a:pt x="19" y="52"/>
                      <a:pt x="18" y="52"/>
                    </a:cubicBezTo>
                    <a:cubicBezTo>
                      <a:pt x="18" y="52"/>
                      <a:pt x="17" y="52"/>
                      <a:pt x="17" y="52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0"/>
                      <a:pt x="7" y="50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4" y="44"/>
                      <a:pt x="14" y="42"/>
                      <a:pt x="14" y="40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7"/>
                      <a:pt x="12" y="35"/>
                      <a:pt x="11" y="3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30"/>
                      <a:pt x="4" y="29"/>
                      <a:pt x="4" y="28"/>
                    </a:cubicBezTo>
                    <a:cubicBezTo>
                      <a:pt x="5" y="27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5" y="26"/>
                      <a:pt x="16" y="25"/>
                      <a:pt x="17" y="24"/>
                    </a:cubicBezTo>
                    <a:close/>
                  </a:path>
                </a:pathLst>
              </a:custGeom>
              <a:solidFill>
                <a:schemeClr val="accent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Freeform 338">
                <a:extLst>
                  <a:ext uri="{FF2B5EF4-FFF2-40B4-BE49-F238E27FC236}">
                    <a16:creationId xmlns="" xmlns:a16="http://schemas.microsoft.com/office/drawing/2014/main" id="{1EA61A1C-9EA7-4B40-9D32-2BF84593564A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2165351" y="2230438"/>
                <a:ext cx="53975" cy="55563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12" y="24"/>
                  </a:cxn>
                  <a:cxn ang="0">
                    <a:pos x="12" y="4"/>
                  </a:cxn>
                  <a:cxn ang="0">
                    <a:pos x="20" y="12"/>
                  </a:cxn>
                  <a:cxn ang="0">
                    <a:pos x="12" y="20"/>
                  </a:cxn>
                  <a:cxn ang="0">
                    <a:pos x="4" y="12"/>
                  </a:cxn>
                  <a:cxn ang="0">
                    <a:pos x="12" y="4"/>
                  </a:cxn>
                </a:cxnLst>
                <a:rect l="0" t="0" r="0" b="0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solidFill>
                <a:schemeClr val="accent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59" name="Straight Connector 75">
            <a:extLst>
              <a:ext uri="{FF2B5EF4-FFF2-40B4-BE49-F238E27FC236}">
                <a16:creationId xmlns="" xmlns:a16="http://schemas.microsoft.com/office/drawing/2014/main" id="{9FF5E552-D730-440C-A80A-73B0D1A9D306}"/>
              </a:ext>
            </a:extLst>
          </p:cNvPr>
          <p:cNvCxnSpPr>
            <a:stCxn id="8" idx="1"/>
          </p:cNvCxnSpPr>
          <p:nvPr/>
        </p:nvCxnSpPr>
        <p:spPr>
          <a:xfrm rot="16200000" flipV="1">
            <a:off x="2911594" y="2629156"/>
            <a:ext cx="774700" cy="649817"/>
          </a:xfrm>
          <a:prstGeom prst="line">
            <a:avLst/>
          </a:prstGeom>
          <a:ln>
            <a:solidFill>
              <a:srgbClr val="00CBF8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80">
            <a:extLst>
              <a:ext uri="{FF2B5EF4-FFF2-40B4-BE49-F238E27FC236}">
                <a16:creationId xmlns="" xmlns:a16="http://schemas.microsoft.com/office/drawing/2014/main" id="{FE24778F-0EB4-409E-B56F-F0816A995319}"/>
              </a:ext>
            </a:extLst>
          </p:cNvPr>
          <p:cNvCxnSpPr>
            <a:endCxn id="9" idx="5"/>
          </p:cNvCxnSpPr>
          <p:nvPr/>
        </p:nvCxnSpPr>
        <p:spPr>
          <a:xfrm rot="16200000" flipV="1">
            <a:off x="8759943" y="4335189"/>
            <a:ext cx="778933" cy="632884"/>
          </a:xfrm>
          <a:prstGeom prst="line">
            <a:avLst/>
          </a:prstGeom>
          <a:ln>
            <a:solidFill>
              <a:srgbClr val="00CBF8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85">
            <a:extLst>
              <a:ext uri="{FF2B5EF4-FFF2-40B4-BE49-F238E27FC236}">
                <a16:creationId xmlns="" xmlns:a16="http://schemas.microsoft.com/office/drawing/2014/main" id="{43910C87-7E50-4C5C-B7B4-ABCD01FB396A}"/>
              </a:ext>
            </a:extLst>
          </p:cNvPr>
          <p:cNvSpPr/>
          <p:nvPr/>
        </p:nvSpPr>
        <p:spPr>
          <a:xfrm>
            <a:off x="417101" y="4916214"/>
            <a:ext cx="1862667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OPTION 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HERE</a:t>
            </a:r>
            <a:endParaRPr lang="tr-TR" altLang="zh-CN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es-E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Rectangle 86">
            <a:extLst>
              <a:ext uri="{FF2B5EF4-FFF2-40B4-BE49-F238E27FC236}">
                <a16:creationId xmlns="" xmlns:a16="http://schemas.microsoft.com/office/drawing/2014/main" id="{10B48FBF-F85C-420B-B68D-C225BED22C37}"/>
              </a:ext>
            </a:extLst>
          </p:cNvPr>
          <p:cNvSpPr/>
          <p:nvPr/>
        </p:nvSpPr>
        <p:spPr>
          <a:xfrm>
            <a:off x="9573801" y="4823081"/>
            <a:ext cx="1862667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OPTION 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HERE</a:t>
            </a:r>
            <a:endParaRPr lang="tr-TR" altLang="zh-CN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es-E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3" name="Straight Connector 87">
            <a:extLst>
              <a:ext uri="{FF2B5EF4-FFF2-40B4-BE49-F238E27FC236}">
                <a16:creationId xmlns="" xmlns:a16="http://schemas.microsoft.com/office/drawing/2014/main" id="{E6120075-0AEB-44B9-8FD9-B7F0FA684A7E}"/>
              </a:ext>
            </a:extLst>
          </p:cNvPr>
          <p:cNvCxnSpPr>
            <a:endCxn id="7" idx="6"/>
          </p:cNvCxnSpPr>
          <p:nvPr/>
        </p:nvCxnSpPr>
        <p:spPr>
          <a:xfrm rot="5400000">
            <a:off x="10425760" y="3115989"/>
            <a:ext cx="965200" cy="408517"/>
          </a:xfrm>
          <a:prstGeom prst="bentConnector2">
            <a:avLst/>
          </a:prstGeom>
          <a:ln>
            <a:solidFill>
              <a:srgbClr val="00CBF8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87">
            <a:extLst>
              <a:ext uri="{FF2B5EF4-FFF2-40B4-BE49-F238E27FC236}">
                <a16:creationId xmlns="" xmlns:a16="http://schemas.microsoft.com/office/drawing/2014/main" id="{AEB24033-3B5D-424B-890F-AB2715DFED6A}"/>
              </a:ext>
            </a:extLst>
          </p:cNvPr>
          <p:cNvCxnSpPr>
            <a:endCxn id="6" idx="2"/>
          </p:cNvCxnSpPr>
          <p:nvPr/>
        </p:nvCxnSpPr>
        <p:spPr>
          <a:xfrm rot="5400000" flipH="1" flipV="1">
            <a:off x="1055277" y="4093889"/>
            <a:ext cx="988484" cy="406400"/>
          </a:xfrm>
          <a:prstGeom prst="bentConnector2">
            <a:avLst/>
          </a:prstGeom>
          <a:ln>
            <a:solidFill>
              <a:srgbClr val="00CBF8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96">
            <a:extLst>
              <a:ext uri="{FF2B5EF4-FFF2-40B4-BE49-F238E27FC236}">
                <a16:creationId xmlns="" xmlns:a16="http://schemas.microsoft.com/office/drawing/2014/main" id="{226E41A4-4F81-4B47-9471-2797628A911E}"/>
              </a:ext>
            </a:extLst>
          </p:cNvPr>
          <p:cNvSpPr/>
          <p:nvPr/>
        </p:nvSpPr>
        <p:spPr>
          <a:xfrm>
            <a:off x="10153768" y="1887265"/>
            <a:ext cx="1862667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OPTION 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HERE</a:t>
            </a:r>
            <a:endParaRPr lang="tr-TR" altLang="zh-CN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es-E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Rectangle 97">
            <a:extLst>
              <a:ext uri="{FF2B5EF4-FFF2-40B4-BE49-F238E27FC236}">
                <a16:creationId xmlns="" xmlns:a16="http://schemas.microsoft.com/office/drawing/2014/main" id="{47A68AF7-7240-43E1-A295-CEF4B4E673F1}"/>
              </a:ext>
            </a:extLst>
          </p:cNvPr>
          <p:cNvSpPr/>
          <p:nvPr/>
        </p:nvSpPr>
        <p:spPr>
          <a:xfrm>
            <a:off x="1020352" y="2054481"/>
            <a:ext cx="1862667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OPTION 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HERE</a:t>
            </a:r>
            <a:endParaRPr lang="tr-TR" altLang="zh-CN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r" defTabSz="1219170" eaLnBrk="0" fontAlgn="base" hangingPunct="0">
              <a:spcBef>
                <a:spcPts val="800"/>
              </a:spcBef>
              <a:spcAft>
                <a:spcPct val="0"/>
              </a:spcAft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es-E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TextBox 99">
            <a:extLst>
              <a:ext uri="{FF2B5EF4-FFF2-40B4-BE49-F238E27FC236}">
                <a16:creationId xmlns="" xmlns:a16="http://schemas.microsoft.com/office/drawing/2014/main" id="{F058757C-433D-4E83-BDF8-4DD21B639641}"/>
              </a:ext>
            </a:extLst>
          </p:cNvPr>
          <p:cNvSpPr txBox="1"/>
          <p:nvPr/>
        </p:nvSpPr>
        <p:spPr>
          <a:xfrm>
            <a:off x="501769" y="1065998"/>
            <a:ext cx="8989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14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id-ID" sz="14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174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61" grpId="0"/>
      <p:bldP spid="62" grpId="0"/>
      <p:bldP spid="65" grpId="0"/>
      <p:bldP spid="66" grpId="0"/>
      <p:bldP spid="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2E79092-AEAA-4353-87A4-2C14A24D6E3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783" y="775554"/>
            <a:ext cx="5124254" cy="512425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EE6A827-45D4-437A-9CD7-4F962CAF4C0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007" y="952187"/>
            <a:ext cx="3971170" cy="2025150"/>
          </a:xfrm>
          <a:prstGeom prst="rect">
            <a:avLst/>
          </a:prstGeom>
        </p:spPr>
      </p:pic>
      <p:pic>
        <p:nvPicPr>
          <p:cNvPr id="12" name="PA_库_图片 26">
            <a:extLst>
              <a:ext uri="{FF2B5EF4-FFF2-40B4-BE49-F238E27FC236}">
                <a16:creationId xmlns="" xmlns:a16="http://schemas.microsoft.com/office/drawing/2014/main" id="{F12353E5-2C4B-4654-8C22-968B6486A39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="" xmlns:a16="http://schemas.microsoft.com/office/drawing/2014/main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sp>
        <p:nvSpPr>
          <p:cNvPr id="10" name="PA_库_文本框 22">
            <a:extLst>
              <a:ext uri="{FF2B5EF4-FFF2-40B4-BE49-F238E27FC236}">
                <a16:creationId xmlns="" xmlns:a16="http://schemas.microsoft.com/office/drawing/2014/main" id="{34932D71-311F-4690-B7B4-0CC948950E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310268" y="1964762"/>
            <a:ext cx="5571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8125C04D-CF00-48EE-8B96-A9F5F5A9BDE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160875" y="2562373"/>
            <a:ext cx="5870248" cy="15216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DIRECTION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04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9C49450-D1D9-4BBC-B6D5-3503D9B986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9B4074C-C46E-448F-929D-BC5F00D01D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B0A892EC-3BB9-4EA1-A25C-085F0F1FF951}"/>
              </a:ext>
            </a:extLst>
          </p:cNvPr>
          <p:cNvGraphicFramePr/>
          <p:nvPr/>
        </p:nvGraphicFramePr>
        <p:xfrm>
          <a:off x="658813" y="944563"/>
          <a:ext cx="10874375" cy="5437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9022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109C6143-1EF6-4742-B049-2778D5DFC7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9B1B898A-8420-41A8-B62B-40CB9C9C18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aphicFrame>
        <p:nvGraphicFramePr>
          <p:cNvPr id="66" name="图表 65">
            <a:extLst>
              <a:ext uri="{FF2B5EF4-FFF2-40B4-BE49-F238E27FC236}">
                <a16:creationId xmlns="" xmlns:a16="http://schemas.microsoft.com/office/drawing/2014/main" id="{E208A1FB-C13B-4780-85F2-EEF827930A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5239997"/>
              </p:ext>
            </p:extLst>
          </p:nvPr>
        </p:nvGraphicFramePr>
        <p:xfrm>
          <a:off x="5821952" y="1376728"/>
          <a:ext cx="6079503" cy="4146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" name="圆: 空心 66">
            <a:extLst>
              <a:ext uri="{FF2B5EF4-FFF2-40B4-BE49-F238E27FC236}">
                <a16:creationId xmlns="" xmlns:a16="http://schemas.microsoft.com/office/drawing/2014/main" id="{3B9424DC-4E6E-4B85-B4AE-E5472E6D8E2B}"/>
              </a:ext>
            </a:extLst>
          </p:cNvPr>
          <p:cNvSpPr/>
          <p:nvPr/>
        </p:nvSpPr>
        <p:spPr>
          <a:xfrm>
            <a:off x="6365981" y="964981"/>
            <a:ext cx="4978372" cy="4978372"/>
          </a:xfrm>
          <a:prstGeom prst="donut">
            <a:avLst>
              <a:gd name="adj" fmla="val 7348"/>
            </a:avLst>
          </a:prstGeom>
          <a:solidFill>
            <a:schemeClr val="bg1">
              <a:lumMod val="7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EE8F0D35-DFAC-4EF3-AD2C-7BF5D8BFC135}"/>
              </a:ext>
            </a:extLst>
          </p:cNvPr>
          <p:cNvGrpSpPr/>
          <p:nvPr/>
        </p:nvGrpSpPr>
        <p:grpSpPr>
          <a:xfrm>
            <a:off x="6351802" y="964980"/>
            <a:ext cx="5045743" cy="4928040"/>
            <a:chOff x="1054850" y="962301"/>
            <a:chExt cx="5593614" cy="5463131"/>
          </a:xfrm>
        </p:grpSpPr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10D95138-C48D-4967-9851-AC2DCBB19716}"/>
                </a:ext>
              </a:extLst>
            </p:cNvPr>
            <p:cNvSpPr txBox="1"/>
            <p:nvPr/>
          </p:nvSpPr>
          <p:spPr>
            <a:xfrm>
              <a:off x="3584556" y="962301"/>
              <a:ext cx="532807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194F751E-2EB6-4976-9C75-A64FC9CE6F3E}"/>
                </a:ext>
              </a:extLst>
            </p:cNvPr>
            <p:cNvSpPr txBox="1"/>
            <p:nvPr/>
          </p:nvSpPr>
          <p:spPr>
            <a:xfrm>
              <a:off x="5052036" y="1466777"/>
              <a:ext cx="681824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="" xmlns:a16="http://schemas.microsoft.com/office/drawing/2014/main" id="{C95A7C1E-DB9D-4543-BA06-AC60285DC5B3}"/>
                </a:ext>
              </a:extLst>
            </p:cNvPr>
            <p:cNvSpPr txBox="1"/>
            <p:nvPr/>
          </p:nvSpPr>
          <p:spPr>
            <a:xfrm>
              <a:off x="5996654" y="2754116"/>
              <a:ext cx="631041" cy="716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4896E150-2D02-4750-8A9C-CC40E41E6651}"/>
                </a:ext>
              </a:extLst>
            </p:cNvPr>
            <p:cNvSpPr txBox="1"/>
            <p:nvPr/>
          </p:nvSpPr>
          <p:spPr>
            <a:xfrm>
              <a:off x="5992538" y="4281852"/>
              <a:ext cx="655926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a16="http://schemas.microsoft.com/office/drawing/2014/main" id="{2C71A10B-B3C6-4702-B135-1F342567AA1E}"/>
                </a:ext>
              </a:extLst>
            </p:cNvPr>
            <p:cNvSpPr txBox="1"/>
            <p:nvPr/>
          </p:nvSpPr>
          <p:spPr>
            <a:xfrm>
              <a:off x="5043015" y="5520843"/>
              <a:ext cx="681369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26769E81-D826-4A14-B676-DBB8E91E333A}"/>
                </a:ext>
              </a:extLst>
            </p:cNvPr>
            <p:cNvSpPr txBox="1"/>
            <p:nvPr/>
          </p:nvSpPr>
          <p:spPr>
            <a:xfrm>
              <a:off x="3508112" y="6015998"/>
              <a:ext cx="677483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6E6CFED1-DA6A-484B-A8F0-421CE0861F30}"/>
                </a:ext>
              </a:extLst>
            </p:cNvPr>
            <p:cNvSpPr txBox="1"/>
            <p:nvPr/>
          </p:nvSpPr>
          <p:spPr>
            <a:xfrm>
              <a:off x="2032717" y="5534878"/>
              <a:ext cx="702440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2CB0A503-5114-4339-B7D7-E990C44B48F9}"/>
                </a:ext>
              </a:extLst>
            </p:cNvPr>
            <p:cNvSpPr txBox="1"/>
            <p:nvPr/>
          </p:nvSpPr>
          <p:spPr>
            <a:xfrm>
              <a:off x="1054850" y="4252182"/>
              <a:ext cx="624962" cy="716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="" xmlns:a16="http://schemas.microsoft.com/office/drawing/2014/main" id="{B19CCB32-EC92-4886-9F32-73877FCC0516}"/>
                </a:ext>
              </a:extLst>
            </p:cNvPr>
            <p:cNvSpPr txBox="1"/>
            <p:nvPr/>
          </p:nvSpPr>
          <p:spPr>
            <a:xfrm>
              <a:off x="1067415" y="2691521"/>
              <a:ext cx="658184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="" xmlns:a16="http://schemas.microsoft.com/office/drawing/2014/main" id="{FA3FA323-0F3F-47EA-A508-D35CCB1F25ED}"/>
                </a:ext>
              </a:extLst>
            </p:cNvPr>
            <p:cNvSpPr txBox="1"/>
            <p:nvPr/>
          </p:nvSpPr>
          <p:spPr>
            <a:xfrm>
              <a:off x="1920214" y="1489951"/>
              <a:ext cx="654637" cy="409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9" name="文本框 78">
            <a:extLst>
              <a:ext uri="{FF2B5EF4-FFF2-40B4-BE49-F238E27FC236}">
                <a16:creationId xmlns="" xmlns:a16="http://schemas.microsoft.com/office/drawing/2014/main" id="{5FF28DE7-175E-4232-A60D-F77B25DC8ED4}"/>
              </a:ext>
            </a:extLst>
          </p:cNvPr>
          <p:cNvSpPr txBox="1"/>
          <p:nvPr/>
        </p:nvSpPr>
        <p:spPr>
          <a:xfrm>
            <a:off x="8556874" y="145051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="" xmlns:a16="http://schemas.microsoft.com/office/drawing/2014/main" id="{6934AFE7-79C5-41F1-9ECC-7A5464445F71}"/>
              </a:ext>
            </a:extLst>
          </p:cNvPr>
          <p:cNvSpPr txBox="1"/>
          <p:nvPr/>
        </p:nvSpPr>
        <p:spPr>
          <a:xfrm>
            <a:off x="8556874" y="172721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="" xmlns:a16="http://schemas.microsoft.com/office/drawing/2014/main" id="{5F5AA01E-C133-4720-8551-905DE01B5B4D}"/>
              </a:ext>
            </a:extLst>
          </p:cNvPr>
          <p:cNvSpPr txBox="1"/>
          <p:nvPr/>
        </p:nvSpPr>
        <p:spPr>
          <a:xfrm>
            <a:off x="8556875" y="200391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="" xmlns:a16="http://schemas.microsoft.com/office/drawing/2014/main" id="{C88CCF29-C1A5-42C1-A73F-E15D3836589A}"/>
              </a:ext>
            </a:extLst>
          </p:cNvPr>
          <p:cNvSpPr txBox="1"/>
          <p:nvPr/>
        </p:nvSpPr>
        <p:spPr>
          <a:xfrm>
            <a:off x="8556874" y="228061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="" xmlns:a16="http://schemas.microsoft.com/office/drawing/2014/main" id="{525AD0A3-FF28-4C69-B6D9-A64DAA9CB790}"/>
              </a:ext>
            </a:extLst>
          </p:cNvPr>
          <p:cNvSpPr txBox="1"/>
          <p:nvPr/>
        </p:nvSpPr>
        <p:spPr>
          <a:xfrm>
            <a:off x="8556874" y="255731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2678" y="964980"/>
            <a:ext cx="6079503" cy="4978373"/>
            <a:chOff x="412678" y="1293813"/>
            <a:chExt cx="6079503" cy="4978373"/>
          </a:xfrm>
        </p:grpSpPr>
        <p:graphicFrame>
          <p:nvGraphicFramePr>
            <p:cNvPr id="25" name="图表 24">
              <a:extLst>
                <a:ext uri="{FF2B5EF4-FFF2-40B4-BE49-F238E27FC236}">
                  <a16:creationId xmlns="" xmlns:a16="http://schemas.microsoft.com/office/drawing/2014/main" id="{578268FF-657A-4701-AA42-21541676DF14}"/>
                </a:ext>
              </a:extLst>
            </p:cNvPr>
            <p:cNvGraphicFramePr/>
            <p:nvPr/>
          </p:nvGraphicFramePr>
          <p:xfrm>
            <a:off x="412678" y="1705561"/>
            <a:ext cx="6079503" cy="41465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6" name="圆: 空心 25">
              <a:extLst>
                <a:ext uri="{FF2B5EF4-FFF2-40B4-BE49-F238E27FC236}">
                  <a16:creationId xmlns="" xmlns:a16="http://schemas.microsoft.com/office/drawing/2014/main" id="{9D91B37D-F1C0-415C-A043-4595663249A1}"/>
                </a:ext>
              </a:extLst>
            </p:cNvPr>
            <p:cNvSpPr/>
            <p:nvPr/>
          </p:nvSpPr>
          <p:spPr>
            <a:xfrm>
              <a:off x="956707" y="1293814"/>
              <a:ext cx="4978372" cy="4978372"/>
            </a:xfrm>
            <a:prstGeom prst="donut">
              <a:avLst>
                <a:gd name="adj" fmla="val 7871"/>
              </a:avLst>
            </a:prstGeom>
            <a:solidFill>
              <a:schemeClr val="bg1">
                <a:lumMod val="75000"/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6226EED4-C089-4C37-A938-6076AA231FDB}"/>
                </a:ext>
              </a:extLst>
            </p:cNvPr>
            <p:cNvGrpSpPr/>
            <p:nvPr/>
          </p:nvGrpSpPr>
          <p:grpSpPr>
            <a:xfrm>
              <a:off x="942528" y="1293813"/>
              <a:ext cx="5045743" cy="4928040"/>
              <a:chOff x="1054850" y="962301"/>
              <a:chExt cx="5593614" cy="5463131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BFD698B-217D-4537-9624-AD86828E5591}"/>
                  </a:ext>
                </a:extLst>
              </p:cNvPr>
              <p:cNvSpPr txBox="1"/>
              <p:nvPr/>
            </p:nvSpPr>
            <p:spPr>
              <a:xfrm>
                <a:off x="3584556" y="962301"/>
                <a:ext cx="532807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06799BBE-D13E-4697-B601-7BF8AFCD6B79}"/>
                  </a:ext>
                </a:extLst>
              </p:cNvPr>
              <p:cNvSpPr txBox="1"/>
              <p:nvPr/>
            </p:nvSpPr>
            <p:spPr>
              <a:xfrm>
                <a:off x="5052036" y="1466777"/>
                <a:ext cx="681824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10%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DABEB36C-F612-4442-84B0-C07CF1089E4A}"/>
                  </a:ext>
                </a:extLst>
              </p:cNvPr>
              <p:cNvSpPr txBox="1"/>
              <p:nvPr/>
            </p:nvSpPr>
            <p:spPr>
              <a:xfrm>
                <a:off x="5996654" y="2754116"/>
                <a:ext cx="631041" cy="716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7E2A4135-DCDC-427B-93DE-C1DC6D441BED}"/>
                  </a:ext>
                </a:extLst>
              </p:cNvPr>
              <p:cNvSpPr txBox="1"/>
              <p:nvPr/>
            </p:nvSpPr>
            <p:spPr>
              <a:xfrm>
                <a:off x="5992538" y="4281852"/>
                <a:ext cx="655926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30%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7B6180E7-D229-444F-A54B-C0390713B4A5}"/>
                  </a:ext>
                </a:extLst>
              </p:cNvPr>
              <p:cNvSpPr txBox="1"/>
              <p:nvPr/>
            </p:nvSpPr>
            <p:spPr>
              <a:xfrm>
                <a:off x="5043015" y="5520843"/>
                <a:ext cx="681369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40%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2005E70D-0E59-406F-8817-0B83D0E9048C}"/>
                  </a:ext>
                </a:extLst>
              </p:cNvPr>
              <p:cNvSpPr txBox="1"/>
              <p:nvPr/>
            </p:nvSpPr>
            <p:spPr>
              <a:xfrm>
                <a:off x="3508112" y="6015998"/>
                <a:ext cx="677483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50%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C38BBBC8-D18A-4A9E-BE91-5C0939091970}"/>
                  </a:ext>
                </a:extLst>
              </p:cNvPr>
              <p:cNvSpPr txBox="1"/>
              <p:nvPr/>
            </p:nvSpPr>
            <p:spPr>
              <a:xfrm>
                <a:off x="2032717" y="5534878"/>
                <a:ext cx="702440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60%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5E79BE5E-16B1-4D2A-831D-6E0FD2A131F1}"/>
                  </a:ext>
                </a:extLst>
              </p:cNvPr>
              <p:cNvSpPr txBox="1"/>
              <p:nvPr/>
            </p:nvSpPr>
            <p:spPr>
              <a:xfrm>
                <a:off x="1054850" y="4252182"/>
                <a:ext cx="624962" cy="716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70%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7FC65CB5-4491-44E3-BAD3-563FFE670CD6}"/>
                  </a:ext>
                </a:extLst>
              </p:cNvPr>
              <p:cNvSpPr txBox="1"/>
              <p:nvPr/>
            </p:nvSpPr>
            <p:spPr>
              <a:xfrm>
                <a:off x="1067415" y="2691521"/>
                <a:ext cx="658184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80%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7B3AD03D-6E2B-4FD7-AEA7-B155907CCEA1}"/>
                  </a:ext>
                </a:extLst>
              </p:cNvPr>
              <p:cNvSpPr txBox="1"/>
              <p:nvPr/>
            </p:nvSpPr>
            <p:spPr>
              <a:xfrm>
                <a:off x="1920214" y="1489951"/>
                <a:ext cx="654637" cy="409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90%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DAEE376A-51CE-4C0C-B977-35FD43858DED}"/>
                </a:ext>
              </a:extLst>
            </p:cNvPr>
            <p:cNvSpPr txBox="1"/>
            <p:nvPr/>
          </p:nvSpPr>
          <p:spPr>
            <a:xfrm>
              <a:off x="3147600" y="1779349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89BC230D-CBA7-43A5-9576-70C31CEADF89}"/>
                </a:ext>
              </a:extLst>
            </p:cNvPr>
            <p:cNvSpPr txBox="1"/>
            <p:nvPr/>
          </p:nvSpPr>
          <p:spPr>
            <a:xfrm>
              <a:off x="3147600" y="2056049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3328253B-010E-403A-8078-5082C5A04627}"/>
                </a:ext>
              </a:extLst>
            </p:cNvPr>
            <p:cNvSpPr txBox="1"/>
            <p:nvPr/>
          </p:nvSpPr>
          <p:spPr>
            <a:xfrm>
              <a:off x="3147601" y="2332749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E60AABDA-5681-430C-86DC-4E01FCBA748B}"/>
                </a:ext>
              </a:extLst>
            </p:cNvPr>
            <p:cNvSpPr txBox="1"/>
            <p:nvPr/>
          </p:nvSpPr>
          <p:spPr>
            <a:xfrm>
              <a:off x="3147600" y="2609449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DCD21127-443A-43F9-856F-8C230B9CDC96}"/>
                </a:ext>
              </a:extLst>
            </p:cNvPr>
            <p:cNvSpPr txBox="1"/>
            <p:nvPr/>
          </p:nvSpPr>
          <p:spPr>
            <a:xfrm>
              <a:off x="3147600" y="288615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文本框 83">
              <a:extLst>
                <a:ext uri="{FF2B5EF4-FFF2-40B4-BE49-F238E27FC236}">
                  <a16:creationId xmlns="" xmlns:a16="http://schemas.microsoft.com/office/drawing/2014/main" id="{D3399BB0-1ED0-4187-867B-467175961038}"/>
                </a:ext>
              </a:extLst>
            </p:cNvPr>
            <p:cNvSpPr txBox="1"/>
            <p:nvPr/>
          </p:nvSpPr>
          <p:spPr>
            <a:xfrm>
              <a:off x="2558415" y="3476277"/>
              <a:ext cx="148309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2018.1-3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文本框 84">
            <a:extLst>
              <a:ext uri="{FF2B5EF4-FFF2-40B4-BE49-F238E27FC236}">
                <a16:creationId xmlns="" xmlns:a16="http://schemas.microsoft.com/office/drawing/2014/main" id="{1372967F-2F0A-4772-B76D-80ED183B8296}"/>
              </a:ext>
            </a:extLst>
          </p:cNvPr>
          <p:cNvSpPr txBox="1"/>
          <p:nvPr/>
        </p:nvSpPr>
        <p:spPr>
          <a:xfrm>
            <a:off x="7887085" y="314744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FFFF"/>
                </a:solidFill>
                <a:cs typeface="+mn-ea"/>
                <a:sym typeface="+mn-lt"/>
              </a:rPr>
              <a:t>2018.4-6</a:t>
            </a:r>
            <a:endParaRPr lang="zh-CN" altLang="en-US" sz="280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264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6" grpId="0">
        <p:bldAsOne/>
      </p:bldGraphic>
      <p:bldP spid="67" grpId="0" animBg="1"/>
      <p:bldP spid="79" grpId="0"/>
      <p:bldP spid="80" grpId="0"/>
      <p:bldP spid="81" grpId="0"/>
      <p:bldP spid="82" grpId="0"/>
      <p:bldP spid="83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111582B5-3659-4AF3-B0B7-320497D98D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13654456-DAC6-4E5A-8675-0B8223DDE9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990739" y="3708849"/>
            <a:ext cx="4102100" cy="4102100"/>
            <a:chOff x="3846360" y="3251200"/>
            <a:chExt cx="4102100" cy="4102100"/>
          </a:xfrm>
        </p:grpSpPr>
        <p:sp>
          <p:nvSpPr>
            <p:cNvPr id="5" name="空心弧 4"/>
            <p:cNvSpPr/>
            <p:nvPr/>
          </p:nvSpPr>
          <p:spPr>
            <a:xfrm>
              <a:off x="3846360" y="3251200"/>
              <a:ext cx="4102100" cy="4102100"/>
            </a:xfrm>
            <a:prstGeom prst="blockArc">
              <a:avLst>
                <a:gd name="adj1" fmla="val 10800000"/>
                <a:gd name="adj2" fmla="val 170257"/>
                <a:gd name="adj3" fmla="val 5211"/>
              </a:avLst>
            </a:pr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7" name="空心弧 36"/>
            <p:cNvSpPr/>
            <p:nvPr/>
          </p:nvSpPr>
          <p:spPr>
            <a:xfrm>
              <a:off x="3846360" y="3251200"/>
              <a:ext cx="4102100" cy="4102100"/>
            </a:xfrm>
            <a:prstGeom prst="blockArc">
              <a:avLst>
                <a:gd name="adj1" fmla="val 12973104"/>
                <a:gd name="adj2" fmla="val 170257"/>
                <a:gd name="adj3" fmla="val 5211"/>
              </a:avLst>
            </a:prstGeom>
            <a:gradFill>
              <a:gsLst>
                <a:gs pos="3000">
                  <a:schemeClr val="accent2"/>
                </a:gs>
                <a:gs pos="63000">
                  <a:schemeClr val="accent3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6" name="空心弧 35"/>
            <p:cNvSpPr/>
            <p:nvPr/>
          </p:nvSpPr>
          <p:spPr>
            <a:xfrm>
              <a:off x="3846360" y="3251200"/>
              <a:ext cx="4102100" cy="4102100"/>
            </a:xfrm>
            <a:prstGeom prst="blockArc">
              <a:avLst>
                <a:gd name="adj1" fmla="val 16394017"/>
                <a:gd name="adj2" fmla="val 170257"/>
                <a:gd name="adj3" fmla="val 5211"/>
              </a:avLst>
            </a:prstGeom>
            <a:solidFill>
              <a:srgbClr val="67F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弦形 6"/>
          <p:cNvSpPr/>
          <p:nvPr/>
        </p:nvSpPr>
        <p:spPr>
          <a:xfrm>
            <a:off x="4372609" y="4090719"/>
            <a:ext cx="3338360" cy="3338360"/>
          </a:xfrm>
          <a:prstGeom prst="chord">
            <a:avLst>
              <a:gd name="adj1" fmla="val 10617589"/>
              <a:gd name="adj2" fmla="val 163579"/>
            </a:avLst>
          </a:prstGeom>
          <a:solidFill>
            <a:schemeClr val="bg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09492" y="2395171"/>
            <a:ext cx="8661774" cy="3338778"/>
            <a:chOff x="1734726" y="2185172"/>
            <a:chExt cx="8661774" cy="3338778"/>
          </a:xfrm>
        </p:grpSpPr>
        <p:sp>
          <p:nvSpPr>
            <p:cNvPr id="8" name="矩形: 圆角 7"/>
            <p:cNvSpPr/>
            <p:nvPr/>
          </p:nvSpPr>
          <p:spPr>
            <a:xfrm>
              <a:off x="2446785" y="4586987"/>
              <a:ext cx="1261884" cy="2906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212338" y="439948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071270"/>
                  </a:solidFill>
                  <a:cs typeface="+mn-ea"/>
                  <a:sym typeface="+mn-lt"/>
                </a:rPr>
                <a:t>项目情况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4625452" y="4877619"/>
              <a:ext cx="25468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accent4"/>
                  </a:solidFill>
                  <a:cs typeface="+mn-ea"/>
                  <a:sym typeface="+mn-lt"/>
                </a:rPr>
                <a:t>research status at home and abroad</a:t>
              </a:r>
              <a:endParaRPr lang="zh-CN" altLang="en-US" sz="16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734726" y="4877619"/>
              <a:ext cx="1973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accent4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679989" y="4557922"/>
              <a:ext cx="1028680" cy="307777"/>
            </a:xfrm>
            <a:prstGeom prst="rect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400" b="1" dirty="0">
                  <a:solidFill>
                    <a:schemeClr val="bg1"/>
                  </a:solidFill>
                  <a:cs typeface="+mn-ea"/>
                  <a:sym typeface="+mn-lt"/>
                </a:rPr>
                <a:t>NOTE HERE</a:t>
              </a:r>
              <a:endParaRPr lang="tr-TR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8448684" y="4586987"/>
              <a:ext cx="1261884" cy="2906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422557" y="4877619"/>
              <a:ext cx="1973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4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681888" y="4557922"/>
              <a:ext cx="1028680" cy="307777"/>
            </a:xfrm>
            <a:prstGeom prst="rect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400" b="1" dirty="0">
                  <a:solidFill>
                    <a:schemeClr val="bg1"/>
                  </a:solidFill>
                  <a:cs typeface="+mn-ea"/>
                  <a:sym typeface="+mn-lt"/>
                </a:rPr>
                <a:t>NOTE HERE</a:t>
              </a:r>
              <a:endParaRPr lang="tr-TR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: 圆角 62"/>
            <p:cNvSpPr/>
            <p:nvPr/>
          </p:nvSpPr>
          <p:spPr>
            <a:xfrm>
              <a:off x="4841966" y="2202317"/>
              <a:ext cx="2394857" cy="29063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4641705" y="2606631"/>
              <a:ext cx="27953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accent4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366226" y="2185172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r-TR" altLang="zh-CN" sz="1400" b="1" dirty="0">
                  <a:solidFill>
                    <a:schemeClr val="bg1"/>
                  </a:solidFill>
                  <a:cs typeface="+mn-ea"/>
                  <a:sym typeface="+mn-lt"/>
                </a:rPr>
                <a:t>NOTE HERE</a:t>
              </a:r>
              <a:endParaRPr lang="tr-TR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A765FF4-9BA8-4E61-9FA3-4F39BE0DB9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4112" y="-2709912"/>
            <a:ext cx="5124254" cy="512425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A796674-1B9A-4B8F-86D8-B83F7D5760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566" y="4877619"/>
            <a:ext cx="2688394" cy="268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2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A72F442-FD55-4E1F-BCAB-1FAA8BCD76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FF3CA4D-DE3A-4CD9-9834-9DCA52FDDC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36" name="Oval 7">
            <a:extLst>
              <a:ext uri="{FF2B5EF4-FFF2-40B4-BE49-F238E27FC236}">
                <a16:creationId xmlns="" xmlns:a16="http://schemas.microsoft.com/office/drawing/2014/main" id="{0F033941-1FC1-4584-86F0-934B0469BAB5}"/>
              </a:ext>
            </a:extLst>
          </p:cNvPr>
          <p:cNvSpPr/>
          <p:nvPr/>
        </p:nvSpPr>
        <p:spPr>
          <a:xfrm>
            <a:off x="3600451" y="2279651"/>
            <a:ext cx="2906184" cy="29083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Oval 15">
            <a:extLst>
              <a:ext uri="{FF2B5EF4-FFF2-40B4-BE49-F238E27FC236}">
                <a16:creationId xmlns="" xmlns:a16="http://schemas.microsoft.com/office/drawing/2014/main" id="{8ACFCDD0-4337-4FD4-AA95-00C484102545}"/>
              </a:ext>
            </a:extLst>
          </p:cNvPr>
          <p:cNvSpPr/>
          <p:nvPr/>
        </p:nvSpPr>
        <p:spPr>
          <a:xfrm>
            <a:off x="6627285" y="1312334"/>
            <a:ext cx="2326217" cy="23241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Oval 16">
            <a:extLst>
              <a:ext uri="{FF2B5EF4-FFF2-40B4-BE49-F238E27FC236}">
                <a16:creationId xmlns="" xmlns:a16="http://schemas.microsoft.com/office/drawing/2014/main" id="{C7F901C0-690F-4923-9C16-4ED01C0E00B6}"/>
              </a:ext>
            </a:extLst>
          </p:cNvPr>
          <p:cNvSpPr/>
          <p:nvPr/>
        </p:nvSpPr>
        <p:spPr>
          <a:xfrm rot="18204386">
            <a:off x="6506634" y="3854451"/>
            <a:ext cx="1860551" cy="1860551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="" xmlns:a16="http://schemas.microsoft.com/office/drawing/2014/main" id="{A1F09139-3050-4443-8CE6-AB08466C3EA8}"/>
              </a:ext>
            </a:extLst>
          </p:cNvPr>
          <p:cNvSpPr txBox="1"/>
          <p:nvPr/>
        </p:nvSpPr>
        <p:spPr>
          <a:xfrm>
            <a:off x="381000" y="2019301"/>
            <a:ext cx="2785533" cy="2902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id-ID" altLang="zh-CN" sz="2400" dirty="0" smtClean="0">
              <a:solidFill>
                <a:srgbClr val="67FECF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srgbClr val="A6A6A6"/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933" dirty="0" smtClean="0">
                <a:solidFill>
                  <a:srgbClr val="A6A6A6"/>
                </a:solidFill>
                <a:cs typeface="+mn-ea"/>
                <a:sym typeface="+mn-lt"/>
              </a:rPr>
              <a:t>.</a:t>
            </a:r>
            <a:endParaRPr lang="tr-TR" altLang="zh-CN" sz="933" dirty="0" smtClean="0">
              <a:solidFill>
                <a:srgbClr val="A6A6A6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srgbClr val="A6A6A6"/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933" dirty="0" smtClean="0">
                <a:solidFill>
                  <a:srgbClr val="A6A6A6"/>
                </a:solidFill>
                <a:cs typeface="+mn-ea"/>
                <a:sym typeface="+mn-lt"/>
              </a:rPr>
              <a:t>.</a:t>
            </a:r>
            <a:endParaRPr lang="tr-TR" altLang="zh-CN" sz="933" dirty="0" smtClean="0">
              <a:solidFill>
                <a:srgbClr val="A6A6A6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srgbClr val="A6A6A6"/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933" dirty="0" smtClean="0">
                <a:solidFill>
                  <a:srgbClr val="A6A6A6"/>
                </a:solidFill>
                <a:cs typeface="+mn-ea"/>
                <a:sym typeface="+mn-lt"/>
              </a:rPr>
              <a:t>.</a:t>
            </a:r>
            <a:endParaRPr lang="tr-TR" altLang="zh-CN" sz="933" dirty="0" smtClean="0">
              <a:solidFill>
                <a:srgbClr val="A6A6A6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 altLang="zh-CN" sz="933" dirty="0">
              <a:solidFill>
                <a:srgbClr val="A6A6A6"/>
              </a:solidFill>
              <a:cs typeface="+mn-ea"/>
              <a:sym typeface="+mn-lt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srgbClr val="A6A6A6"/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id-ID" altLang="zh-CN" sz="933" dirty="0">
              <a:solidFill>
                <a:srgbClr val="A6A6A6"/>
              </a:solidFill>
              <a:cs typeface="+mn-ea"/>
              <a:sym typeface="+mn-lt"/>
            </a:endParaRPr>
          </a:p>
        </p:txBody>
      </p:sp>
      <p:grpSp>
        <p:nvGrpSpPr>
          <p:cNvPr id="42" name="Group 23">
            <a:extLst>
              <a:ext uri="{FF2B5EF4-FFF2-40B4-BE49-F238E27FC236}">
                <a16:creationId xmlns="" xmlns:a16="http://schemas.microsoft.com/office/drawing/2014/main" id="{979C6BC9-5994-4C40-B446-1179F9CA6F9A}"/>
              </a:ext>
            </a:extLst>
          </p:cNvPr>
          <p:cNvGrpSpPr/>
          <p:nvPr/>
        </p:nvGrpSpPr>
        <p:grpSpPr>
          <a:xfrm>
            <a:off x="514311" y="5332502"/>
            <a:ext cx="960000" cy="263629"/>
            <a:chOff x="446753" y="2755392"/>
            <a:chExt cx="720000" cy="19772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Rounded Rectangle 20">
              <a:extLst>
                <a:ext uri="{FF2B5EF4-FFF2-40B4-BE49-F238E27FC236}">
                  <a16:creationId xmlns="" xmlns:a16="http://schemas.microsoft.com/office/drawing/2014/main" id="{B724F007-3FD3-4169-9C97-760DA18C5A03}"/>
                </a:ext>
              </a:extLst>
            </p:cNvPr>
            <p:cNvSpPr/>
            <p:nvPr/>
          </p:nvSpPr>
          <p:spPr>
            <a:xfrm>
              <a:off x="446753" y="2773114"/>
              <a:ext cx="720000" cy="180000"/>
            </a:xfrm>
            <a:prstGeom prst="roundRect">
              <a:avLst>
                <a:gd name="adj" fmla="val 46832"/>
              </a:avLst>
            </a:pr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40000">
                  <a:srgbClr val="67FECF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id-ID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21">
              <a:extLst>
                <a:ext uri="{FF2B5EF4-FFF2-40B4-BE49-F238E27FC236}">
                  <a16:creationId xmlns="" xmlns:a16="http://schemas.microsoft.com/office/drawing/2014/main" id="{197979A7-E11E-4EB7-962B-13D645F7F908}"/>
                </a:ext>
              </a:extLst>
            </p:cNvPr>
            <p:cNvSpPr txBox="1"/>
            <p:nvPr/>
          </p:nvSpPr>
          <p:spPr>
            <a:xfrm>
              <a:off x="490000" y="2755392"/>
              <a:ext cx="616996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>
                <a:defRPr/>
              </a:pPr>
              <a:r>
                <a:rPr lang="id-ID" sz="1067" dirty="0">
                  <a:solidFill>
                    <a:prstClr val="white"/>
                  </a:solidFill>
                  <a:cs typeface="+mn-ea"/>
                  <a:sym typeface="+mn-lt"/>
                </a:rPr>
                <a:t>NOTE HERE</a:t>
              </a:r>
              <a:endParaRPr lang="id-ID" sz="1067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TextBox 17">
            <a:extLst>
              <a:ext uri="{FF2B5EF4-FFF2-40B4-BE49-F238E27FC236}">
                <a16:creationId xmlns="" xmlns:a16="http://schemas.microsoft.com/office/drawing/2014/main" id="{D5ABAAD3-4494-486F-AEB7-24D71410BCB7}"/>
              </a:ext>
            </a:extLst>
          </p:cNvPr>
          <p:cNvSpPr txBox="1"/>
          <p:nvPr/>
        </p:nvSpPr>
        <p:spPr>
          <a:xfrm>
            <a:off x="8646584" y="4809067"/>
            <a:ext cx="3200400" cy="943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altLang="zh-CN" dirty="0">
                <a:solidFill>
                  <a:schemeClr val="accent2"/>
                </a:solidFill>
                <a:cs typeface="+mn-ea"/>
                <a:sym typeface="+mn-lt"/>
              </a:rPr>
              <a:t>TITLE HERE</a:t>
            </a:r>
            <a:endParaRPr lang="id-ID" sz="933" dirty="0" smtClean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  <a:p>
            <a:pPr algn="r" defTabSz="1219170">
              <a:defRPr/>
            </a:pPr>
            <a:r>
              <a:rPr lang="en-US" sz="933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id-ID" sz="933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631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1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4AEC2C6-FD3D-4800-82F1-B7CA9E53B4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427A8D7-671D-49EA-A961-2E12E5EEC1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9001" y="3452285"/>
            <a:ext cx="18097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id-ID"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97641" y="1274233"/>
            <a:ext cx="6994359" cy="428625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30768"/>
            <a:ext cx="4635837" cy="2381252"/>
          </a:xfrm>
          <a:custGeom>
            <a:avLst/>
            <a:gdLst>
              <a:gd name="connsiteX0" fmla="*/ 0 w 2698751"/>
              <a:gd name="connsiteY0" fmla="*/ 0 h 2381251"/>
              <a:gd name="connsiteX1" fmla="*/ 1349376 w 2698751"/>
              <a:gd name="connsiteY1" fmla="*/ 0 h 2381251"/>
              <a:gd name="connsiteX2" fmla="*/ 2698752 w 2698751"/>
              <a:gd name="connsiteY2" fmla="*/ 1190626 h 2381251"/>
              <a:gd name="connsiteX3" fmla="*/ 1349376 w 2698751"/>
              <a:gd name="connsiteY3" fmla="*/ 2381252 h 2381251"/>
              <a:gd name="connsiteX4" fmla="*/ 0 w 2698751"/>
              <a:gd name="connsiteY4" fmla="*/ 2381251 h 2381251"/>
              <a:gd name="connsiteX5" fmla="*/ 0 w 2698751"/>
              <a:gd name="connsiteY5" fmla="*/ 0 h 2381251"/>
              <a:gd name="connsiteX0" fmla="*/ 1925053 w 4623805"/>
              <a:gd name="connsiteY0" fmla="*/ 0 h 2381252"/>
              <a:gd name="connsiteX1" fmla="*/ 3274429 w 4623805"/>
              <a:gd name="connsiteY1" fmla="*/ 0 h 2381252"/>
              <a:gd name="connsiteX2" fmla="*/ 4623805 w 4623805"/>
              <a:gd name="connsiteY2" fmla="*/ 1190626 h 2381252"/>
              <a:gd name="connsiteX3" fmla="*/ 3274429 w 4623805"/>
              <a:gd name="connsiteY3" fmla="*/ 2381252 h 2381252"/>
              <a:gd name="connsiteX4" fmla="*/ 0 w 4623805"/>
              <a:gd name="connsiteY4" fmla="*/ 2381251 h 2381252"/>
              <a:gd name="connsiteX5" fmla="*/ 1925053 w 4623805"/>
              <a:gd name="connsiteY5" fmla="*/ 0 h 2381252"/>
              <a:gd name="connsiteX0" fmla="*/ 0 w 4647868"/>
              <a:gd name="connsiteY0" fmla="*/ 12032 h 2381252"/>
              <a:gd name="connsiteX1" fmla="*/ 3298492 w 4647868"/>
              <a:gd name="connsiteY1" fmla="*/ 0 h 2381252"/>
              <a:gd name="connsiteX2" fmla="*/ 4647868 w 4647868"/>
              <a:gd name="connsiteY2" fmla="*/ 1190626 h 2381252"/>
              <a:gd name="connsiteX3" fmla="*/ 3298492 w 4647868"/>
              <a:gd name="connsiteY3" fmla="*/ 2381252 h 2381252"/>
              <a:gd name="connsiteX4" fmla="*/ 24063 w 4647868"/>
              <a:gd name="connsiteY4" fmla="*/ 2381251 h 2381252"/>
              <a:gd name="connsiteX5" fmla="*/ 0 w 4647868"/>
              <a:gd name="connsiteY5" fmla="*/ 12032 h 2381252"/>
              <a:gd name="connsiteX0" fmla="*/ 0 w 4635837"/>
              <a:gd name="connsiteY0" fmla="*/ 12032 h 2381252"/>
              <a:gd name="connsiteX1" fmla="*/ 3286461 w 4635837"/>
              <a:gd name="connsiteY1" fmla="*/ 0 h 2381252"/>
              <a:gd name="connsiteX2" fmla="*/ 4635837 w 4635837"/>
              <a:gd name="connsiteY2" fmla="*/ 1190626 h 2381252"/>
              <a:gd name="connsiteX3" fmla="*/ 3286461 w 4635837"/>
              <a:gd name="connsiteY3" fmla="*/ 2381252 h 2381252"/>
              <a:gd name="connsiteX4" fmla="*/ 12032 w 4635837"/>
              <a:gd name="connsiteY4" fmla="*/ 2381251 h 2381252"/>
              <a:gd name="connsiteX5" fmla="*/ 0 w 4635837"/>
              <a:gd name="connsiteY5" fmla="*/ 12032 h 238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5837" h="2381252">
                <a:moveTo>
                  <a:pt x="0" y="12032"/>
                </a:moveTo>
                <a:lnTo>
                  <a:pt x="3286461" y="0"/>
                </a:lnTo>
                <a:cubicBezTo>
                  <a:pt x="4031701" y="0"/>
                  <a:pt x="4635837" y="533061"/>
                  <a:pt x="4635837" y="1190626"/>
                </a:cubicBezTo>
                <a:cubicBezTo>
                  <a:pt x="4635837" y="1848191"/>
                  <a:pt x="4031701" y="2381252"/>
                  <a:pt x="3286461" y="2381252"/>
                </a:cubicBezTo>
                <a:lnTo>
                  <a:pt x="12032" y="2381251"/>
                </a:lnTo>
                <a:cubicBezTo>
                  <a:pt x="8021" y="1591511"/>
                  <a:pt x="4011" y="801772"/>
                  <a:pt x="0" y="12032"/>
                </a:cubicBezTo>
                <a:close/>
              </a:path>
            </a:pathLst>
          </a:custGeom>
          <a:gradFill>
            <a:gsLst>
              <a:gs pos="3000">
                <a:schemeClr val="accent2"/>
              </a:gs>
              <a:gs pos="63000">
                <a:schemeClr val="accent3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71551" y="1206500"/>
            <a:ext cx="3209405" cy="1229784"/>
            <a:chOff x="728558" y="1000114"/>
            <a:chExt cx="2407510" cy="921550"/>
          </a:xfrm>
        </p:grpSpPr>
        <p:sp>
          <p:nvSpPr>
            <p:cNvPr id="8" name="TextBox 7"/>
            <p:cNvSpPr txBox="1"/>
            <p:nvPr/>
          </p:nvSpPr>
          <p:spPr>
            <a:xfrm>
              <a:off x="728558" y="1000114"/>
              <a:ext cx="2407510" cy="561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>
                <a:defRPr/>
              </a:pPr>
              <a:r>
                <a:rPr lang="id-ID" sz="4267" dirty="0">
                  <a:solidFill>
                    <a:schemeClr val="bg1"/>
                  </a:solidFill>
                  <a:cs typeface="+mn-ea"/>
                  <a:sym typeface="+mn-lt"/>
                </a:rPr>
                <a:t>78.356</a:t>
              </a:r>
              <a:r>
                <a:rPr lang="id-ID" sz="4267" dirty="0">
                  <a:solidFill>
                    <a:srgbClr val="EEECE1"/>
                  </a:solidFill>
                  <a:cs typeface="+mn-ea"/>
                  <a:sym typeface="+mn-lt"/>
                </a:rPr>
                <a:t> </a:t>
              </a:r>
              <a:r>
                <a:rPr lang="id-ID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production</a:t>
              </a:r>
            </a:p>
          </p:txBody>
        </p:sp>
        <p:grpSp>
          <p:nvGrpSpPr>
            <p:cNvPr id="11275" name="Group 8"/>
            <p:cNvGrpSpPr/>
            <p:nvPr/>
          </p:nvGrpSpPr>
          <p:grpSpPr>
            <a:xfrm>
              <a:off x="1535901" y="1671631"/>
              <a:ext cx="1000132" cy="250033"/>
              <a:chOff x="384317" y="2750592"/>
              <a:chExt cx="1000132" cy="250033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384317" y="2750592"/>
                <a:ext cx="1000132" cy="250033"/>
              </a:xfrm>
              <a:prstGeom prst="roundRect">
                <a:avLst>
                  <a:gd name="adj" fmla="val 4683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b="1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277" name="TextBox 10"/>
              <p:cNvSpPr txBox="1"/>
              <p:nvPr/>
            </p:nvSpPr>
            <p:spPr>
              <a:xfrm>
                <a:off x="599690" y="2760192"/>
                <a:ext cx="644866" cy="2075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d-ID" altLang="zh-CN" sz="1200" b="1" dirty="0">
                    <a:solidFill>
                      <a:srgbClr val="F60B74"/>
                    </a:solidFill>
                    <a:cs typeface="+mn-ea"/>
                    <a:sym typeface="+mn-lt"/>
                  </a:rPr>
                  <a:t>STEP HERE</a:t>
                </a:r>
                <a:endParaRPr lang="id-ID" altLang="zh-CN" sz="1200" b="1" dirty="0">
                  <a:solidFill>
                    <a:srgbClr val="F60B74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043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2E79092-AEAA-4353-87A4-2C14A24D6E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062" y="770021"/>
            <a:ext cx="4979876" cy="49798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EE6A827-45D4-437A-9CD7-4F962CAF4C0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007" y="952920"/>
            <a:ext cx="3971170" cy="2023684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="" xmlns:a16="http://schemas.microsoft.com/office/drawing/2014/main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7A6AC93-C3A9-4869-B431-27476B24370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72" y="5378071"/>
            <a:ext cx="1113568" cy="743652"/>
          </a:xfrm>
          <a:prstGeom prst="rect">
            <a:avLst/>
          </a:prstGeom>
        </p:spPr>
      </p:pic>
      <p:sp>
        <p:nvSpPr>
          <p:cNvPr id="10" name="PA_库_文本框 22">
            <a:extLst>
              <a:ext uri="{FF2B5EF4-FFF2-40B4-BE49-F238E27FC236}">
                <a16:creationId xmlns="" xmlns:a16="http://schemas.microsoft.com/office/drawing/2014/main" id="{34932D71-311F-4690-B7B4-0CC948950E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10268" y="1964762"/>
            <a:ext cx="5571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8125C04D-CF00-48EE-8B96-A9F5F5A9BDE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160875" y="2562373"/>
            <a:ext cx="5870248" cy="15216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VISUAL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22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D698425-BA4A-4665-942F-582C8EC6488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1" r="12861"/>
          <a:stretch>
            <a:fillRect/>
          </a:stretch>
        </p:blipFill>
        <p:spPr>
          <a:xfrm>
            <a:off x="2268956" y="0"/>
            <a:ext cx="7654088" cy="6858000"/>
          </a:xfrm>
          <a:custGeom>
            <a:avLst/>
            <a:gdLst>
              <a:gd name="connsiteX0" fmla="*/ 1749684 w 7654088"/>
              <a:gd name="connsiteY0" fmla="*/ 0 h 6858000"/>
              <a:gd name="connsiteX1" fmla="*/ 5904404 w 7654088"/>
              <a:gd name="connsiteY1" fmla="*/ 0 h 6858000"/>
              <a:gd name="connsiteX2" fmla="*/ 5966781 w 7654088"/>
              <a:gd name="connsiteY2" fmla="*/ 39989 h 6858000"/>
              <a:gd name="connsiteX3" fmla="*/ 7654088 w 7654088"/>
              <a:gd name="connsiteY3" fmla="*/ 3213434 h 6858000"/>
              <a:gd name="connsiteX4" fmla="*/ 5142910 w 7654088"/>
              <a:gd name="connsiteY4" fmla="*/ 6808254 h 6858000"/>
              <a:gd name="connsiteX5" fmla="*/ 4995890 w 7654088"/>
              <a:gd name="connsiteY5" fmla="*/ 6858000 h 6858000"/>
              <a:gd name="connsiteX6" fmla="*/ 2658198 w 7654088"/>
              <a:gd name="connsiteY6" fmla="*/ 6858000 h 6858000"/>
              <a:gd name="connsiteX7" fmla="*/ 2511178 w 7654088"/>
              <a:gd name="connsiteY7" fmla="*/ 6808254 h 6858000"/>
              <a:gd name="connsiteX8" fmla="*/ 0 w 7654088"/>
              <a:gd name="connsiteY8" fmla="*/ 3213434 h 6858000"/>
              <a:gd name="connsiteX9" fmla="*/ 1687308 w 7654088"/>
              <a:gd name="connsiteY9" fmla="*/ 399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4088" h="6858000">
                <a:moveTo>
                  <a:pt x="1749684" y="0"/>
                </a:moveTo>
                <a:lnTo>
                  <a:pt x="5904404" y="0"/>
                </a:lnTo>
                <a:lnTo>
                  <a:pt x="5966781" y="39989"/>
                </a:lnTo>
                <a:cubicBezTo>
                  <a:pt x="6984781" y="727737"/>
                  <a:pt x="7654088" y="1892423"/>
                  <a:pt x="7654088" y="3213434"/>
                </a:cubicBezTo>
                <a:cubicBezTo>
                  <a:pt x="7654088" y="4864698"/>
                  <a:pt x="6608296" y="6271705"/>
                  <a:pt x="5142910" y="6808254"/>
                </a:cubicBezTo>
                <a:lnTo>
                  <a:pt x="4995890" y="6858000"/>
                </a:lnTo>
                <a:lnTo>
                  <a:pt x="2658198" y="6858000"/>
                </a:lnTo>
                <a:lnTo>
                  <a:pt x="2511178" y="6808254"/>
                </a:lnTo>
                <a:cubicBezTo>
                  <a:pt x="1045793" y="6271705"/>
                  <a:pt x="0" y="4864698"/>
                  <a:pt x="0" y="3213434"/>
                </a:cubicBezTo>
                <a:cubicBezTo>
                  <a:pt x="0" y="1892423"/>
                  <a:pt x="669307" y="727737"/>
                  <a:pt x="1687308" y="39989"/>
                </a:cubicBezTo>
                <a:close/>
              </a:path>
            </a:pathLst>
          </a:custGeom>
        </p:spPr>
      </p:pic>
      <p:pic>
        <p:nvPicPr>
          <p:cNvPr id="14" name="PA_库_图片 26">
            <a:extLst>
              <a:ext uri="{FF2B5EF4-FFF2-40B4-BE49-F238E27FC236}">
                <a16:creationId xmlns="" xmlns:a16="http://schemas.microsoft.com/office/drawing/2014/main" id="{B0C6E6D8-DBF1-408C-AB99-25299FED486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16" name="PA_库_图片 29">
            <a:extLst>
              <a:ext uri="{FF2B5EF4-FFF2-40B4-BE49-F238E27FC236}">
                <a16:creationId xmlns="" xmlns:a16="http://schemas.microsoft.com/office/drawing/2014/main" id="{400FC1B9-909E-478B-B546-884F40C4C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462" y="759124"/>
            <a:ext cx="678818" cy="358503"/>
          </a:xfrm>
          <a:prstGeom prst="rect">
            <a:avLst/>
          </a:prstGeom>
        </p:spPr>
      </p:pic>
      <p:pic>
        <p:nvPicPr>
          <p:cNvPr id="17" name="PA_库_图片 31">
            <a:extLst>
              <a:ext uri="{FF2B5EF4-FFF2-40B4-BE49-F238E27FC236}">
                <a16:creationId xmlns="" xmlns:a16="http://schemas.microsoft.com/office/drawing/2014/main" id="{D49DE494-252D-4CD0-8AE9-6124CC13541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9859" y="1259561"/>
            <a:ext cx="1872768" cy="95435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B1BB0FE-D228-48F4-B842-089FA0E42AE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7A21389-CF8B-44F0-B35F-9B9DC469760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5" name="PA_库_图片 28">
            <a:extLst>
              <a:ext uri="{FF2B5EF4-FFF2-40B4-BE49-F238E27FC236}">
                <a16:creationId xmlns="" xmlns:a16="http://schemas.microsoft.com/office/drawing/2014/main" id="{0CA68921-2D6B-4264-A0FE-5886FD567B9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sp>
        <p:nvSpPr>
          <p:cNvPr id="18" name="TextBox 4">
            <a:extLst>
              <a:ext uri="{FF2B5EF4-FFF2-40B4-BE49-F238E27FC236}">
                <a16:creationId xmlns="" xmlns:a16="http://schemas.microsoft.com/office/drawing/2014/main" id="{DDE65F56-0785-4C8D-B285-AA97C3BAB045}"/>
              </a:ext>
            </a:extLst>
          </p:cNvPr>
          <p:cNvSpPr txBox="1"/>
          <p:nvPr/>
        </p:nvSpPr>
        <p:spPr>
          <a:xfrm>
            <a:off x="994611" y="1545915"/>
            <a:ext cx="18097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id-ID"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Group 11">
            <a:extLst>
              <a:ext uri="{FF2B5EF4-FFF2-40B4-BE49-F238E27FC236}">
                <a16:creationId xmlns="" xmlns:a16="http://schemas.microsoft.com/office/drawing/2014/main" id="{089B3D71-E76B-4D8C-AD77-7334CEFDD62B}"/>
              </a:ext>
            </a:extLst>
          </p:cNvPr>
          <p:cNvGrpSpPr/>
          <p:nvPr/>
        </p:nvGrpSpPr>
        <p:grpSpPr>
          <a:xfrm>
            <a:off x="8161984" y="4376221"/>
            <a:ext cx="3451586" cy="1229784"/>
            <a:chOff x="728558" y="1000114"/>
            <a:chExt cx="2589180" cy="921550"/>
          </a:xfrm>
        </p:grpSpPr>
        <p:sp>
          <p:nvSpPr>
            <p:cNvPr id="20" name="TextBox 7">
              <a:extLst>
                <a:ext uri="{FF2B5EF4-FFF2-40B4-BE49-F238E27FC236}">
                  <a16:creationId xmlns="" xmlns:a16="http://schemas.microsoft.com/office/drawing/2014/main" id="{081D35F6-0F4C-472D-91EC-2D7D407DD4A9}"/>
                </a:ext>
              </a:extLst>
            </p:cNvPr>
            <p:cNvSpPr txBox="1"/>
            <p:nvPr/>
          </p:nvSpPr>
          <p:spPr>
            <a:xfrm>
              <a:off x="728558" y="1000114"/>
              <a:ext cx="2589180" cy="561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>
                <a:defRPr/>
              </a:pPr>
              <a:r>
                <a:rPr lang="id-ID" sz="4267" dirty="0">
                  <a:solidFill>
                    <a:schemeClr val="bg1"/>
                  </a:solidFill>
                  <a:cs typeface="+mn-ea"/>
                  <a:sym typeface="+mn-lt"/>
                </a:rPr>
                <a:t>78.356</a:t>
              </a:r>
              <a:r>
                <a:rPr lang="id-ID" sz="4267" dirty="0">
                  <a:solidFill>
                    <a:srgbClr val="EEECE1"/>
                  </a:solidFill>
                  <a:cs typeface="+mn-ea"/>
                  <a:sym typeface="+mn-lt"/>
                </a:rPr>
                <a:t> </a:t>
              </a:r>
              <a:r>
                <a:rPr lang="id-ID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production</a:t>
              </a:r>
            </a:p>
          </p:txBody>
        </p:sp>
        <p:grpSp>
          <p:nvGrpSpPr>
            <p:cNvPr id="21" name="Group 8">
              <a:extLst>
                <a:ext uri="{FF2B5EF4-FFF2-40B4-BE49-F238E27FC236}">
                  <a16:creationId xmlns="" xmlns:a16="http://schemas.microsoft.com/office/drawing/2014/main" id="{99E6BBAA-2E88-4DE6-9FD4-79290E943059}"/>
                </a:ext>
              </a:extLst>
            </p:cNvPr>
            <p:cNvGrpSpPr/>
            <p:nvPr/>
          </p:nvGrpSpPr>
          <p:grpSpPr>
            <a:xfrm>
              <a:off x="1535901" y="1671631"/>
              <a:ext cx="1000132" cy="250033"/>
              <a:chOff x="384317" y="2750592"/>
              <a:chExt cx="1000132" cy="250033"/>
            </a:xfrm>
          </p:grpSpPr>
          <p:sp>
            <p:nvSpPr>
              <p:cNvPr id="22" name="Rounded Rectangle 9">
                <a:extLst>
                  <a:ext uri="{FF2B5EF4-FFF2-40B4-BE49-F238E27FC236}">
                    <a16:creationId xmlns="" xmlns:a16="http://schemas.microsoft.com/office/drawing/2014/main" id="{EDB63D3F-64D4-431A-9550-555F3AEA0740}"/>
                  </a:ext>
                </a:extLst>
              </p:cNvPr>
              <p:cNvSpPr/>
              <p:nvPr/>
            </p:nvSpPr>
            <p:spPr>
              <a:xfrm>
                <a:off x="384317" y="2750592"/>
                <a:ext cx="1000132" cy="250033"/>
              </a:xfrm>
              <a:prstGeom prst="roundRect">
                <a:avLst>
                  <a:gd name="adj" fmla="val 4683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b="1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3" name="TextBox 10">
                <a:extLst>
                  <a:ext uri="{FF2B5EF4-FFF2-40B4-BE49-F238E27FC236}">
                    <a16:creationId xmlns="" xmlns:a16="http://schemas.microsoft.com/office/drawing/2014/main" id="{8DCDCB65-DE5B-4E4B-BB1F-E104FD80FE53}"/>
                  </a:ext>
                </a:extLst>
              </p:cNvPr>
              <p:cNvSpPr txBox="1"/>
              <p:nvPr/>
            </p:nvSpPr>
            <p:spPr>
              <a:xfrm>
                <a:off x="599690" y="2760192"/>
                <a:ext cx="681902" cy="2075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d-ID" altLang="zh-CN" sz="1200" b="1" dirty="0">
                    <a:solidFill>
                      <a:srgbClr val="F60B74"/>
                    </a:solidFill>
                    <a:cs typeface="+mn-ea"/>
                    <a:sym typeface="+mn-lt"/>
                  </a:rPr>
                  <a:t>NOTE HERE</a:t>
                </a:r>
                <a:endParaRPr lang="id-ID" altLang="zh-CN" sz="1200" b="1" dirty="0">
                  <a:solidFill>
                    <a:srgbClr val="F60B74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09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2E79092-AEAA-4353-87A4-2C14A24D6E3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935" y="912871"/>
            <a:ext cx="4770130" cy="5032258"/>
          </a:xfrm>
          <a:prstGeom prst="rect">
            <a:avLst/>
          </a:prstGeom>
        </p:spPr>
      </p:pic>
      <p:sp>
        <p:nvSpPr>
          <p:cNvPr id="8" name="PA_库_文本框 22">
            <a:extLst>
              <a:ext uri="{FF2B5EF4-FFF2-40B4-BE49-F238E27FC236}">
                <a16:creationId xmlns="" xmlns:a16="http://schemas.microsoft.com/office/drawing/2014/main" id="{34932D71-311F-4690-B7B4-0CC948950E1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10268" y="1964762"/>
            <a:ext cx="5571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8125C04D-CF00-48EE-8B96-A9F5F5A9BD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160875" y="2562373"/>
            <a:ext cx="5870248" cy="15216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SOLUTION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EE6A827-45D4-437A-9CD7-4F962CAF4C0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007" y="952187"/>
            <a:ext cx="3971170" cy="2025150"/>
          </a:xfrm>
          <a:prstGeom prst="rect">
            <a:avLst/>
          </a:prstGeom>
        </p:spPr>
      </p:pic>
      <p:pic>
        <p:nvPicPr>
          <p:cNvPr id="12" name="PA_库_图片 26">
            <a:extLst>
              <a:ext uri="{FF2B5EF4-FFF2-40B4-BE49-F238E27FC236}">
                <a16:creationId xmlns="" xmlns:a16="http://schemas.microsoft.com/office/drawing/2014/main" id="{F12353E5-2C4B-4654-8C22-968B6486A39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="" xmlns:a16="http://schemas.microsoft.com/office/drawing/2014/main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6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0E47850-AF99-43C7-A11C-20D8CD4C4A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602796-CA46-4D57-A2FA-C01B41FB86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0F9BD957-30F7-4D33-A449-1EC42D695C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4846547"/>
              </p:ext>
            </p:extLst>
          </p:nvPr>
        </p:nvGraphicFramePr>
        <p:xfrm>
          <a:off x="552091" y="990600"/>
          <a:ext cx="10983821" cy="5051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503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BFB27F21-C32B-48D2-98D2-BDA07E626A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3575D07-73F1-4BC4-845A-4957B9968C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975402" y="1538382"/>
            <a:ext cx="4241193" cy="4150082"/>
            <a:chOff x="3975402" y="1538382"/>
            <a:chExt cx="4241193" cy="4150082"/>
          </a:xfrm>
        </p:grpSpPr>
        <p:sp>
          <p:nvSpPr>
            <p:cNvPr id="2" name="Arc 12">
              <a:extLst>
                <a:ext uri="{FF2B5EF4-FFF2-40B4-BE49-F238E27FC236}">
                  <a16:creationId xmlns="" xmlns:a16="http://schemas.microsoft.com/office/drawing/2014/main" id="{D9F888E7-A3D7-4884-9E18-1208CB374FAC}"/>
                </a:ext>
              </a:extLst>
            </p:cNvPr>
            <p:cNvSpPr/>
            <p:nvPr/>
          </p:nvSpPr>
          <p:spPr>
            <a:xfrm>
              <a:off x="5635926" y="1705547"/>
              <a:ext cx="2424332" cy="2424332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Arc 13">
              <a:extLst>
                <a:ext uri="{FF2B5EF4-FFF2-40B4-BE49-F238E27FC236}">
                  <a16:creationId xmlns="" xmlns:a16="http://schemas.microsoft.com/office/drawing/2014/main" id="{98DB5BA9-F1D7-4C65-BD1C-F2F8C69514AC}"/>
                </a:ext>
              </a:extLst>
            </p:cNvPr>
            <p:cNvSpPr/>
            <p:nvPr/>
          </p:nvSpPr>
          <p:spPr>
            <a:xfrm flipH="1">
              <a:off x="4111131" y="1705547"/>
              <a:ext cx="2424332" cy="2424332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Arc 14">
              <a:extLst>
                <a:ext uri="{FF2B5EF4-FFF2-40B4-BE49-F238E27FC236}">
                  <a16:creationId xmlns="" xmlns:a16="http://schemas.microsoft.com/office/drawing/2014/main" id="{D5CEC1B9-56DD-47F7-AB44-0B6F7F909467}"/>
                </a:ext>
              </a:extLst>
            </p:cNvPr>
            <p:cNvSpPr/>
            <p:nvPr/>
          </p:nvSpPr>
          <p:spPr>
            <a:xfrm flipV="1">
              <a:off x="5635926" y="3036959"/>
              <a:ext cx="2424332" cy="2424332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rc 15">
              <a:extLst>
                <a:ext uri="{FF2B5EF4-FFF2-40B4-BE49-F238E27FC236}">
                  <a16:creationId xmlns="" xmlns:a16="http://schemas.microsoft.com/office/drawing/2014/main" id="{C7F4C652-107C-430D-B4F0-25CD3CB27183}"/>
                </a:ext>
              </a:extLst>
            </p:cNvPr>
            <p:cNvSpPr/>
            <p:nvPr/>
          </p:nvSpPr>
          <p:spPr>
            <a:xfrm rot="10800000">
              <a:off x="4111131" y="3036959"/>
              <a:ext cx="2424332" cy="2424332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ounded Rectangle 10">
              <a:extLst>
                <a:ext uri="{FF2B5EF4-FFF2-40B4-BE49-F238E27FC236}">
                  <a16:creationId xmlns="" xmlns:a16="http://schemas.microsoft.com/office/drawing/2014/main" id="{453935A0-3578-498B-BEC2-745D3639FC1D}"/>
                </a:ext>
              </a:extLst>
            </p:cNvPr>
            <p:cNvSpPr/>
            <p:nvPr/>
          </p:nvSpPr>
          <p:spPr>
            <a:xfrm rot="2700000">
              <a:off x="3975402" y="2796377"/>
              <a:ext cx="1619915" cy="1619915"/>
            </a:xfrm>
            <a:prstGeom prst="roundRect">
              <a:avLst>
                <a:gd name="adj" fmla="val 8491"/>
              </a:avLst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0">
                  <a:srgbClr val="AF76B0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2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Shape 263">
              <a:extLst>
                <a:ext uri="{FF2B5EF4-FFF2-40B4-BE49-F238E27FC236}">
                  <a16:creationId xmlns="" xmlns:a16="http://schemas.microsoft.com/office/drawing/2014/main" id="{E8445444-1438-41C3-8C9A-D05C12A9EA40}"/>
                </a:ext>
              </a:extLst>
            </p:cNvPr>
            <p:cNvSpPr/>
            <p:nvPr/>
          </p:nvSpPr>
          <p:spPr>
            <a:xfrm>
              <a:off x="4511961" y="3377691"/>
              <a:ext cx="546796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01" y="7033"/>
                  </a:moveTo>
                  <a:lnTo>
                    <a:pt x="19167" y="7176"/>
                  </a:lnTo>
                  <a:lnTo>
                    <a:pt x="18811" y="7535"/>
                  </a:lnTo>
                  <a:lnTo>
                    <a:pt x="18514" y="7894"/>
                  </a:lnTo>
                  <a:lnTo>
                    <a:pt x="18396" y="8611"/>
                  </a:lnTo>
                  <a:lnTo>
                    <a:pt x="18514" y="9114"/>
                  </a:lnTo>
                  <a:lnTo>
                    <a:pt x="18811" y="9616"/>
                  </a:lnTo>
                  <a:lnTo>
                    <a:pt x="19167" y="9903"/>
                  </a:lnTo>
                  <a:lnTo>
                    <a:pt x="19701" y="9975"/>
                  </a:lnTo>
                  <a:lnTo>
                    <a:pt x="20116" y="9903"/>
                  </a:lnTo>
                  <a:lnTo>
                    <a:pt x="20532" y="9616"/>
                  </a:lnTo>
                  <a:lnTo>
                    <a:pt x="20769" y="9114"/>
                  </a:lnTo>
                  <a:lnTo>
                    <a:pt x="20888" y="8611"/>
                  </a:lnTo>
                  <a:lnTo>
                    <a:pt x="20769" y="7894"/>
                  </a:lnTo>
                  <a:lnTo>
                    <a:pt x="20532" y="7535"/>
                  </a:lnTo>
                  <a:lnTo>
                    <a:pt x="20116" y="7176"/>
                  </a:lnTo>
                  <a:lnTo>
                    <a:pt x="19701" y="7033"/>
                  </a:lnTo>
                  <a:close/>
                  <a:moveTo>
                    <a:pt x="2077" y="7033"/>
                  </a:moveTo>
                  <a:lnTo>
                    <a:pt x="1484" y="7176"/>
                  </a:lnTo>
                  <a:lnTo>
                    <a:pt x="890" y="7894"/>
                  </a:lnTo>
                  <a:lnTo>
                    <a:pt x="771" y="8611"/>
                  </a:lnTo>
                  <a:lnTo>
                    <a:pt x="890" y="9114"/>
                  </a:lnTo>
                  <a:lnTo>
                    <a:pt x="1187" y="9616"/>
                  </a:lnTo>
                  <a:lnTo>
                    <a:pt x="1484" y="9903"/>
                  </a:lnTo>
                  <a:lnTo>
                    <a:pt x="2077" y="9975"/>
                  </a:lnTo>
                  <a:lnTo>
                    <a:pt x="2492" y="9903"/>
                  </a:lnTo>
                  <a:lnTo>
                    <a:pt x="2908" y="9616"/>
                  </a:lnTo>
                  <a:lnTo>
                    <a:pt x="3145" y="9114"/>
                  </a:lnTo>
                  <a:lnTo>
                    <a:pt x="3204" y="8611"/>
                  </a:lnTo>
                  <a:lnTo>
                    <a:pt x="3145" y="7894"/>
                  </a:lnTo>
                  <a:lnTo>
                    <a:pt x="2908" y="7535"/>
                  </a:lnTo>
                  <a:lnTo>
                    <a:pt x="2492" y="7176"/>
                  </a:lnTo>
                  <a:lnTo>
                    <a:pt x="2077" y="7033"/>
                  </a:lnTo>
                  <a:close/>
                  <a:moveTo>
                    <a:pt x="16022" y="4306"/>
                  </a:moveTo>
                  <a:lnTo>
                    <a:pt x="15607" y="4449"/>
                  </a:lnTo>
                  <a:lnTo>
                    <a:pt x="15310" y="4521"/>
                  </a:lnTo>
                  <a:lnTo>
                    <a:pt x="14954" y="4664"/>
                  </a:lnTo>
                  <a:lnTo>
                    <a:pt x="14716" y="4951"/>
                  </a:lnTo>
                  <a:lnTo>
                    <a:pt x="14538" y="5310"/>
                  </a:lnTo>
                  <a:lnTo>
                    <a:pt x="14301" y="5741"/>
                  </a:lnTo>
                  <a:lnTo>
                    <a:pt x="14182" y="6100"/>
                  </a:lnTo>
                  <a:lnTo>
                    <a:pt x="14182" y="7033"/>
                  </a:lnTo>
                  <a:lnTo>
                    <a:pt x="14301" y="7391"/>
                  </a:lnTo>
                  <a:lnTo>
                    <a:pt x="14538" y="7822"/>
                  </a:lnTo>
                  <a:lnTo>
                    <a:pt x="14954" y="8324"/>
                  </a:lnTo>
                  <a:lnTo>
                    <a:pt x="15310" y="8611"/>
                  </a:lnTo>
                  <a:lnTo>
                    <a:pt x="15607" y="8683"/>
                  </a:lnTo>
                  <a:lnTo>
                    <a:pt x="16378" y="8683"/>
                  </a:lnTo>
                  <a:lnTo>
                    <a:pt x="16675" y="8611"/>
                  </a:lnTo>
                  <a:lnTo>
                    <a:pt x="17031" y="8324"/>
                  </a:lnTo>
                  <a:lnTo>
                    <a:pt x="17327" y="8037"/>
                  </a:lnTo>
                  <a:lnTo>
                    <a:pt x="17565" y="7822"/>
                  </a:lnTo>
                  <a:lnTo>
                    <a:pt x="17624" y="7391"/>
                  </a:lnTo>
                  <a:lnTo>
                    <a:pt x="17743" y="7033"/>
                  </a:lnTo>
                  <a:lnTo>
                    <a:pt x="17862" y="6530"/>
                  </a:lnTo>
                  <a:lnTo>
                    <a:pt x="17743" y="6100"/>
                  </a:lnTo>
                  <a:lnTo>
                    <a:pt x="17624" y="5741"/>
                  </a:lnTo>
                  <a:lnTo>
                    <a:pt x="17565" y="5310"/>
                  </a:lnTo>
                  <a:lnTo>
                    <a:pt x="17327" y="4951"/>
                  </a:lnTo>
                  <a:lnTo>
                    <a:pt x="17031" y="4664"/>
                  </a:lnTo>
                  <a:lnTo>
                    <a:pt x="16675" y="4521"/>
                  </a:lnTo>
                  <a:lnTo>
                    <a:pt x="16378" y="4449"/>
                  </a:lnTo>
                  <a:lnTo>
                    <a:pt x="16022" y="4306"/>
                  </a:lnTo>
                  <a:close/>
                  <a:moveTo>
                    <a:pt x="21600" y="17797"/>
                  </a:moveTo>
                  <a:lnTo>
                    <a:pt x="19582" y="17797"/>
                  </a:lnTo>
                  <a:lnTo>
                    <a:pt x="19582" y="12630"/>
                  </a:lnTo>
                  <a:lnTo>
                    <a:pt x="19464" y="11984"/>
                  </a:lnTo>
                  <a:lnTo>
                    <a:pt x="19048" y="10908"/>
                  </a:lnTo>
                  <a:lnTo>
                    <a:pt x="19701" y="10764"/>
                  </a:lnTo>
                  <a:lnTo>
                    <a:pt x="19998" y="10908"/>
                  </a:lnTo>
                  <a:lnTo>
                    <a:pt x="20473" y="11051"/>
                  </a:lnTo>
                  <a:lnTo>
                    <a:pt x="20769" y="11338"/>
                  </a:lnTo>
                  <a:lnTo>
                    <a:pt x="21066" y="11553"/>
                  </a:lnTo>
                  <a:lnTo>
                    <a:pt x="21303" y="11984"/>
                  </a:lnTo>
                  <a:lnTo>
                    <a:pt x="21541" y="12343"/>
                  </a:lnTo>
                  <a:lnTo>
                    <a:pt x="21600" y="12773"/>
                  </a:lnTo>
                  <a:lnTo>
                    <a:pt x="21600" y="17797"/>
                  </a:lnTo>
                  <a:close/>
                  <a:moveTo>
                    <a:pt x="5697" y="4306"/>
                  </a:moveTo>
                  <a:lnTo>
                    <a:pt x="5281" y="4449"/>
                  </a:lnTo>
                  <a:lnTo>
                    <a:pt x="4925" y="4521"/>
                  </a:lnTo>
                  <a:lnTo>
                    <a:pt x="4629" y="4664"/>
                  </a:lnTo>
                  <a:lnTo>
                    <a:pt x="4391" y="4951"/>
                  </a:lnTo>
                  <a:lnTo>
                    <a:pt x="4213" y="5310"/>
                  </a:lnTo>
                  <a:lnTo>
                    <a:pt x="3976" y="5741"/>
                  </a:lnTo>
                  <a:lnTo>
                    <a:pt x="3857" y="6100"/>
                  </a:lnTo>
                  <a:lnTo>
                    <a:pt x="3857" y="7033"/>
                  </a:lnTo>
                  <a:lnTo>
                    <a:pt x="3976" y="7391"/>
                  </a:lnTo>
                  <a:lnTo>
                    <a:pt x="4213" y="7822"/>
                  </a:lnTo>
                  <a:lnTo>
                    <a:pt x="4629" y="8324"/>
                  </a:lnTo>
                  <a:lnTo>
                    <a:pt x="4925" y="8611"/>
                  </a:lnTo>
                  <a:lnTo>
                    <a:pt x="5281" y="8683"/>
                  </a:lnTo>
                  <a:lnTo>
                    <a:pt x="6053" y="8683"/>
                  </a:lnTo>
                  <a:lnTo>
                    <a:pt x="6349" y="8611"/>
                  </a:lnTo>
                  <a:lnTo>
                    <a:pt x="6646" y="8324"/>
                  </a:lnTo>
                  <a:lnTo>
                    <a:pt x="7002" y="8037"/>
                  </a:lnTo>
                  <a:lnTo>
                    <a:pt x="7240" y="7822"/>
                  </a:lnTo>
                  <a:lnTo>
                    <a:pt x="7299" y="7391"/>
                  </a:lnTo>
                  <a:lnTo>
                    <a:pt x="7418" y="7033"/>
                  </a:lnTo>
                  <a:lnTo>
                    <a:pt x="7536" y="6530"/>
                  </a:lnTo>
                  <a:lnTo>
                    <a:pt x="7418" y="6100"/>
                  </a:lnTo>
                  <a:lnTo>
                    <a:pt x="7299" y="5741"/>
                  </a:lnTo>
                  <a:lnTo>
                    <a:pt x="7240" y="5310"/>
                  </a:lnTo>
                  <a:lnTo>
                    <a:pt x="7002" y="4951"/>
                  </a:lnTo>
                  <a:lnTo>
                    <a:pt x="6646" y="4664"/>
                  </a:lnTo>
                  <a:lnTo>
                    <a:pt x="6349" y="4521"/>
                  </a:lnTo>
                  <a:lnTo>
                    <a:pt x="6053" y="4449"/>
                  </a:lnTo>
                  <a:lnTo>
                    <a:pt x="5697" y="4306"/>
                  </a:lnTo>
                  <a:close/>
                  <a:moveTo>
                    <a:pt x="2077" y="10764"/>
                  </a:moveTo>
                  <a:lnTo>
                    <a:pt x="2611" y="10908"/>
                  </a:lnTo>
                  <a:lnTo>
                    <a:pt x="2255" y="11984"/>
                  </a:lnTo>
                  <a:lnTo>
                    <a:pt x="2136" y="12630"/>
                  </a:lnTo>
                  <a:lnTo>
                    <a:pt x="2077" y="13132"/>
                  </a:lnTo>
                  <a:lnTo>
                    <a:pt x="2077" y="17797"/>
                  </a:lnTo>
                  <a:lnTo>
                    <a:pt x="0" y="17797"/>
                  </a:lnTo>
                  <a:lnTo>
                    <a:pt x="0" y="12773"/>
                  </a:lnTo>
                  <a:lnTo>
                    <a:pt x="119" y="12343"/>
                  </a:lnTo>
                  <a:lnTo>
                    <a:pt x="356" y="11984"/>
                  </a:lnTo>
                  <a:lnTo>
                    <a:pt x="534" y="11553"/>
                  </a:lnTo>
                  <a:lnTo>
                    <a:pt x="890" y="11338"/>
                  </a:lnTo>
                  <a:lnTo>
                    <a:pt x="1187" y="11051"/>
                  </a:lnTo>
                  <a:lnTo>
                    <a:pt x="1602" y="10908"/>
                  </a:lnTo>
                  <a:lnTo>
                    <a:pt x="2077" y="10764"/>
                  </a:lnTo>
                  <a:close/>
                  <a:moveTo>
                    <a:pt x="10859" y="0"/>
                  </a:moveTo>
                  <a:lnTo>
                    <a:pt x="10325" y="0"/>
                  </a:lnTo>
                  <a:lnTo>
                    <a:pt x="9791" y="287"/>
                  </a:lnTo>
                  <a:lnTo>
                    <a:pt x="9376" y="502"/>
                  </a:lnTo>
                  <a:lnTo>
                    <a:pt x="8960" y="933"/>
                  </a:lnTo>
                  <a:lnTo>
                    <a:pt x="8604" y="1435"/>
                  </a:lnTo>
                  <a:lnTo>
                    <a:pt x="8367" y="1938"/>
                  </a:lnTo>
                  <a:lnTo>
                    <a:pt x="8189" y="2583"/>
                  </a:lnTo>
                  <a:lnTo>
                    <a:pt x="8189" y="3875"/>
                  </a:lnTo>
                  <a:lnTo>
                    <a:pt x="8367" y="4449"/>
                  </a:lnTo>
                  <a:lnTo>
                    <a:pt x="8604" y="5095"/>
                  </a:lnTo>
                  <a:lnTo>
                    <a:pt x="8960" y="5454"/>
                  </a:lnTo>
                  <a:lnTo>
                    <a:pt x="9376" y="5813"/>
                  </a:lnTo>
                  <a:lnTo>
                    <a:pt x="9791" y="6243"/>
                  </a:lnTo>
                  <a:lnTo>
                    <a:pt x="10859" y="6530"/>
                  </a:lnTo>
                  <a:lnTo>
                    <a:pt x="11393" y="6387"/>
                  </a:lnTo>
                  <a:lnTo>
                    <a:pt x="11868" y="6243"/>
                  </a:lnTo>
                  <a:lnTo>
                    <a:pt x="12402" y="5813"/>
                  </a:lnTo>
                  <a:lnTo>
                    <a:pt x="12996" y="5095"/>
                  </a:lnTo>
                  <a:lnTo>
                    <a:pt x="13352" y="4449"/>
                  </a:lnTo>
                  <a:lnTo>
                    <a:pt x="13470" y="3875"/>
                  </a:lnTo>
                  <a:lnTo>
                    <a:pt x="13589" y="3229"/>
                  </a:lnTo>
                  <a:lnTo>
                    <a:pt x="13352" y="1938"/>
                  </a:lnTo>
                  <a:lnTo>
                    <a:pt x="12996" y="1435"/>
                  </a:lnTo>
                  <a:lnTo>
                    <a:pt x="12699" y="933"/>
                  </a:lnTo>
                  <a:lnTo>
                    <a:pt x="12402" y="502"/>
                  </a:lnTo>
                  <a:lnTo>
                    <a:pt x="11868" y="287"/>
                  </a:lnTo>
                  <a:lnTo>
                    <a:pt x="11393" y="0"/>
                  </a:lnTo>
                  <a:lnTo>
                    <a:pt x="10859" y="0"/>
                  </a:lnTo>
                  <a:close/>
                  <a:moveTo>
                    <a:pt x="18930" y="19519"/>
                  </a:moveTo>
                  <a:lnTo>
                    <a:pt x="15725" y="19519"/>
                  </a:lnTo>
                  <a:lnTo>
                    <a:pt x="15725" y="11697"/>
                  </a:lnTo>
                  <a:lnTo>
                    <a:pt x="15607" y="11051"/>
                  </a:lnTo>
                  <a:lnTo>
                    <a:pt x="15369" y="10405"/>
                  </a:lnTo>
                  <a:lnTo>
                    <a:pt x="15191" y="9759"/>
                  </a:lnTo>
                  <a:lnTo>
                    <a:pt x="15607" y="9616"/>
                  </a:lnTo>
                  <a:lnTo>
                    <a:pt x="16022" y="9616"/>
                  </a:lnTo>
                  <a:lnTo>
                    <a:pt x="17090" y="9903"/>
                  </a:lnTo>
                  <a:lnTo>
                    <a:pt x="17624" y="10262"/>
                  </a:lnTo>
                  <a:lnTo>
                    <a:pt x="18099" y="10692"/>
                  </a:lnTo>
                  <a:lnTo>
                    <a:pt x="18396" y="11195"/>
                  </a:lnTo>
                  <a:lnTo>
                    <a:pt x="18752" y="11841"/>
                  </a:lnTo>
                  <a:lnTo>
                    <a:pt x="18811" y="12486"/>
                  </a:lnTo>
                  <a:lnTo>
                    <a:pt x="18930" y="13132"/>
                  </a:lnTo>
                  <a:lnTo>
                    <a:pt x="18930" y="19519"/>
                  </a:lnTo>
                  <a:close/>
                  <a:moveTo>
                    <a:pt x="5934" y="12486"/>
                  </a:moveTo>
                  <a:lnTo>
                    <a:pt x="5934" y="19519"/>
                  </a:lnTo>
                  <a:lnTo>
                    <a:pt x="2670" y="19519"/>
                  </a:lnTo>
                  <a:lnTo>
                    <a:pt x="2670" y="13132"/>
                  </a:lnTo>
                  <a:lnTo>
                    <a:pt x="2789" y="12486"/>
                  </a:lnTo>
                  <a:lnTo>
                    <a:pt x="3026" y="11841"/>
                  </a:lnTo>
                  <a:lnTo>
                    <a:pt x="3204" y="11195"/>
                  </a:lnTo>
                  <a:lnTo>
                    <a:pt x="3560" y="10692"/>
                  </a:lnTo>
                  <a:lnTo>
                    <a:pt x="3976" y="10262"/>
                  </a:lnTo>
                  <a:lnTo>
                    <a:pt x="4510" y="9903"/>
                  </a:lnTo>
                  <a:lnTo>
                    <a:pt x="5044" y="9759"/>
                  </a:lnTo>
                  <a:lnTo>
                    <a:pt x="5697" y="9616"/>
                  </a:lnTo>
                  <a:lnTo>
                    <a:pt x="6112" y="9616"/>
                  </a:lnTo>
                  <a:lnTo>
                    <a:pt x="6468" y="9759"/>
                  </a:lnTo>
                  <a:lnTo>
                    <a:pt x="6231" y="10405"/>
                  </a:lnTo>
                  <a:lnTo>
                    <a:pt x="6053" y="11051"/>
                  </a:lnTo>
                  <a:lnTo>
                    <a:pt x="5934" y="11697"/>
                  </a:lnTo>
                  <a:lnTo>
                    <a:pt x="5934" y="12486"/>
                  </a:lnTo>
                  <a:close/>
                  <a:moveTo>
                    <a:pt x="6587" y="21600"/>
                  </a:moveTo>
                  <a:lnTo>
                    <a:pt x="15073" y="21600"/>
                  </a:lnTo>
                  <a:lnTo>
                    <a:pt x="15073" y="12486"/>
                  </a:lnTo>
                  <a:lnTo>
                    <a:pt x="14954" y="11410"/>
                  </a:lnTo>
                  <a:lnTo>
                    <a:pt x="14716" y="10405"/>
                  </a:lnTo>
                  <a:lnTo>
                    <a:pt x="14301" y="9616"/>
                  </a:lnTo>
                  <a:lnTo>
                    <a:pt x="13767" y="8827"/>
                  </a:lnTo>
                  <a:lnTo>
                    <a:pt x="13233" y="8181"/>
                  </a:lnTo>
                  <a:lnTo>
                    <a:pt x="12462" y="7822"/>
                  </a:lnTo>
                  <a:lnTo>
                    <a:pt x="11749" y="7391"/>
                  </a:lnTo>
                  <a:lnTo>
                    <a:pt x="10859" y="7248"/>
                  </a:lnTo>
                  <a:lnTo>
                    <a:pt x="10029" y="7391"/>
                  </a:lnTo>
                  <a:lnTo>
                    <a:pt x="9138" y="7822"/>
                  </a:lnTo>
                  <a:lnTo>
                    <a:pt x="8486" y="8181"/>
                  </a:lnTo>
                  <a:lnTo>
                    <a:pt x="7833" y="8827"/>
                  </a:lnTo>
                  <a:lnTo>
                    <a:pt x="7299" y="9616"/>
                  </a:lnTo>
                  <a:lnTo>
                    <a:pt x="6884" y="10405"/>
                  </a:lnTo>
                  <a:lnTo>
                    <a:pt x="6646" y="11410"/>
                  </a:lnTo>
                  <a:lnTo>
                    <a:pt x="6587" y="12486"/>
                  </a:lnTo>
                  <a:lnTo>
                    <a:pt x="6587" y="216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ounded Rectangle 5">
              <a:extLst>
                <a:ext uri="{FF2B5EF4-FFF2-40B4-BE49-F238E27FC236}">
                  <a16:creationId xmlns="" xmlns:a16="http://schemas.microsoft.com/office/drawing/2014/main" id="{F55EB499-EC01-4207-8598-D83089F2224E}"/>
                </a:ext>
              </a:extLst>
            </p:cNvPr>
            <p:cNvSpPr/>
            <p:nvPr/>
          </p:nvSpPr>
          <p:spPr>
            <a:xfrm rot="2700000">
              <a:off x="5286039" y="4068549"/>
              <a:ext cx="1619915" cy="1619915"/>
            </a:xfrm>
            <a:prstGeom prst="roundRect">
              <a:avLst>
                <a:gd name="adj" fmla="val 8491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4000">
                  <a:srgbClr val="67FECF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1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271">
              <a:extLst>
                <a:ext uri="{FF2B5EF4-FFF2-40B4-BE49-F238E27FC236}">
                  <a16:creationId xmlns="" xmlns:a16="http://schemas.microsoft.com/office/drawing/2014/main" id="{1D52CB39-6315-4725-8B44-5AA05E02A706}"/>
                </a:ext>
              </a:extLst>
            </p:cNvPr>
            <p:cNvGrpSpPr/>
            <p:nvPr/>
          </p:nvGrpSpPr>
          <p:grpSpPr>
            <a:xfrm>
              <a:off x="5829615" y="4639776"/>
              <a:ext cx="507740" cy="474692"/>
              <a:chOff x="0" y="0"/>
              <a:chExt cx="507739" cy="474690"/>
            </a:xfrm>
            <a:solidFill>
              <a:schemeClr val="bg1"/>
            </a:solidFill>
          </p:grpSpPr>
          <p:sp>
            <p:nvSpPr>
              <p:cNvPr id="12" name="Shape 268">
                <a:extLst>
                  <a:ext uri="{FF2B5EF4-FFF2-40B4-BE49-F238E27FC236}">
                    <a16:creationId xmlns="" xmlns:a16="http://schemas.microsoft.com/office/drawing/2014/main" id="{B9375874-F462-4A80-8C2E-5E7D7F7E7827}"/>
                  </a:ext>
                </a:extLst>
              </p:cNvPr>
              <p:cNvSpPr/>
              <p:nvPr/>
            </p:nvSpPr>
            <p:spPr>
              <a:xfrm>
                <a:off x="129188" y="315458"/>
                <a:ext cx="252368" cy="1592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2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0" y="8882"/>
                    </a:lnTo>
                    <a:close/>
                    <a:moveTo>
                      <a:pt x="2556" y="4441"/>
                    </a:moveTo>
                    <a:lnTo>
                      <a:pt x="18788" y="4441"/>
                    </a:lnTo>
                    <a:lnTo>
                      <a:pt x="18788" y="8882"/>
                    </a:lnTo>
                    <a:lnTo>
                      <a:pt x="2556" y="8882"/>
                    </a:lnTo>
                    <a:lnTo>
                      <a:pt x="2556" y="4441"/>
                    </a:lnTo>
                    <a:close/>
                    <a:moveTo>
                      <a:pt x="2556" y="12920"/>
                    </a:moveTo>
                    <a:lnTo>
                      <a:pt x="18788" y="12920"/>
                    </a:lnTo>
                    <a:lnTo>
                      <a:pt x="18788" y="17361"/>
                    </a:lnTo>
                    <a:lnTo>
                      <a:pt x="2556" y="17361"/>
                    </a:lnTo>
                    <a:lnTo>
                      <a:pt x="2556" y="1292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Shape 269">
                <a:extLst>
                  <a:ext uri="{FF2B5EF4-FFF2-40B4-BE49-F238E27FC236}">
                    <a16:creationId xmlns="" xmlns:a16="http://schemas.microsoft.com/office/drawing/2014/main" id="{C6CDE72B-7C62-418A-9BEB-0EE8C7B679A0}"/>
                  </a:ext>
                </a:extLst>
              </p:cNvPr>
              <p:cNvSpPr/>
              <p:nvPr/>
            </p:nvSpPr>
            <p:spPr>
              <a:xfrm>
                <a:off x="129188" y="0"/>
                <a:ext cx="252368" cy="156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166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3166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Shape 270">
                <a:extLst>
                  <a:ext uri="{FF2B5EF4-FFF2-40B4-BE49-F238E27FC236}">
                    <a16:creationId xmlns="" xmlns:a16="http://schemas.microsoft.com/office/drawing/2014/main" id="{4B0FB878-5A59-47BB-9A35-7337EA3B6625}"/>
                  </a:ext>
                </a:extLst>
              </p:cNvPr>
              <p:cNvSpPr/>
              <p:nvPr/>
            </p:nvSpPr>
            <p:spPr>
              <a:xfrm>
                <a:off x="-1" y="93136"/>
                <a:ext cx="507741" cy="285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8" y="0"/>
                    </a:moveTo>
                    <a:lnTo>
                      <a:pt x="17562" y="0"/>
                    </a:lnTo>
                    <a:lnTo>
                      <a:pt x="17562" y="7162"/>
                    </a:lnTo>
                    <a:lnTo>
                      <a:pt x="4038" y="7162"/>
                    </a:lnTo>
                    <a:lnTo>
                      <a:pt x="4038" y="0"/>
                    </a:lnTo>
                    <a:lnTo>
                      <a:pt x="2692" y="0"/>
                    </a:lnTo>
                    <a:lnTo>
                      <a:pt x="2179" y="114"/>
                    </a:lnTo>
                    <a:lnTo>
                      <a:pt x="1731" y="341"/>
                    </a:lnTo>
                    <a:lnTo>
                      <a:pt x="1282" y="796"/>
                    </a:lnTo>
                    <a:lnTo>
                      <a:pt x="833" y="1364"/>
                    </a:lnTo>
                    <a:lnTo>
                      <a:pt x="449" y="2274"/>
                    </a:lnTo>
                    <a:lnTo>
                      <a:pt x="256" y="3069"/>
                    </a:lnTo>
                    <a:lnTo>
                      <a:pt x="0" y="4661"/>
                    </a:lnTo>
                    <a:lnTo>
                      <a:pt x="0" y="16598"/>
                    </a:lnTo>
                    <a:lnTo>
                      <a:pt x="128" y="17735"/>
                    </a:lnTo>
                    <a:lnTo>
                      <a:pt x="256" y="18531"/>
                    </a:lnTo>
                    <a:lnTo>
                      <a:pt x="449" y="19326"/>
                    </a:lnTo>
                    <a:lnTo>
                      <a:pt x="833" y="19895"/>
                    </a:lnTo>
                    <a:lnTo>
                      <a:pt x="1282" y="20577"/>
                    </a:lnTo>
                    <a:lnTo>
                      <a:pt x="1731" y="21145"/>
                    </a:lnTo>
                    <a:lnTo>
                      <a:pt x="2179" y="21373"/>
                    </a:lnTo>
                    <a:lnTo>
                      <a:pt x="2692" y="21600"/>
                    </a:lnTo>
                    <a:lnTo>
                      <a:pt x="4038" y="21600"/>
                    </a:lnTo>
                    <a:lnTo>
                      <a:pt x="4038" y="14438"/>
                    </a:lnTo>
                    <a:lnTo>
                      <a:pt x="17562" y="14438"/>
                    </a:lnTo>
                    <a:lnTo>
                      <a:pt x="17562" y="21600"/>
                    </a:lnTo>
                    <a:lnTo>
                      <a:pt x="18908" y="21600"/>
                    </a:lnTo>
                    <a:lnTo>
                      <a:pt x="19421" y="21373"/>
                    </a:lnTo>
                    <a:lnTo>
                      <a:pt x="19869" y="21145"/>
                    </a:lnTo>
                    <a:lnTo>
                      <a:pt x="20318" y="20577"/>
                    </a:lnTo>
                    <a:lnTo>
                      <a:pt x="20767" y="19895"/>
                    </a:lnTo>
                    <a:lnTo>
                      <a:pt x="21151" y="19326"/>
                    </a:lnTo>
                    <a:lnTo>
                      <a:pt x="21408" y="18531"/>
                    </a:lnTo>
                    <a:lnTo>
                      <a:pt x="21600" y="17735"/>
                    </a:lnTo>
                    <a:lnTo>
                      <a:pt x="21600" y="3865"/>
                    </a:lnTo>
                    <a:lnTo>
                      <a:pt x="21408" y="3069"/>
                    </a:lnTo>
                    <a:lnTo>
                      <a:pt x="21151" y="2274"/>
                    </a:lnTo>
                    <a:lnTo>
                      <a:pt x="20767" y="1364"/>
                    </a:lnTo>
                    <a:lnTo>
                      <a:pt x="20318" y="796"/>
                    </a:lnTo>
                    <a:lnTo>
                      <a:pt x="19869" y="341"/>
                    </a:lnTo>
                    <a:lnTo>
                      <a:pt x="19421" y="114"/>
                    </a:lnTo>
                    <a:lnTo>
                      <a:pt x="18908" y="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Rounded Rectangle 11">
              <a:extLst>
                <a:ext uri="{FF2B5EF4-FFF2-40B4-BE49-F238E27FC236}">
                  <a16:creationId xmlns="" xmlns:a16="http://schemas.microsoft.com/office/drawing/2014/main" id="{A5461445-C8EF-4444-BD27-5BE8834934C6}"/>
                </a:ext>
              </a:extLst>
            </p:cNvPr>
            <p:cNvSpPr/>
            <p:nvPr/>
          </p:nvSpPr>
          <p:spPr>
            <a:xfrm rot="2700000">
              <a:off x="6596680" y="2796375"/>
              <a:ext cx="1619915" cy="1619915"/>
            </a:xfrm>
            <a:prstGeom prst="roundRect">
              <a:avLst>
                <a:gd name="adj" fmla="val 8491"/>
              </a:avLst>
            </a:pr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0">
                  <a:srgbClr val="AF76B0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2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308">
              <a:extLst>
                <a:ext uri="{FF2B5EF4-FFF2-40B4-BE49-F238E27FC236}">
                  <a16:creationId xmlns="" xmlns:a16="http://schemas.microsoft.com/office/drawing/2014/main" id="{57E8A39C-73FF-4182-BF4B-04FD1EDE6BBE}"/>
                </a:ext>
              </a:extLst>
            </p:cNvPr>
            <p:cNvSpPr/>
            <p:nvPr/>
          </p:nvSpPr>
          <p:spPr>
            <a:xfrm>
              <a:off x="7159422" y="3386704"/>
              <a:ext cx="492716" cy="43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02" y="2681"/>
                  </a:moveTo>
                  <a:lnTo>
                    <a:pt x="19493" y="521"/>
                  </a:lnTo>
                  <a:lnTo>
                    <a:pt x="19229" y="372"/>
                  </a:lnTo>
                  <a:lnTo>
                    <a:pt x="19032" y="298"/>
                  </a:lnTo>
                  <a:lnTo>
                    <a:pt x="18768" y="372"/>
                  </a:lnTo>
                  <a:lnTo>
                    <a:pt x="18505" y="521"/>
                  </a:lnTo>
                  <a:lnTo>
                    <a:pt x="18373" y="819"/>
                  </a:lnTo>
                  <a:lnTo>
                    <a:pt x="18373" y="1192"/>
                  </a:lnTo>
                  <a:lnTo>
                    <a:pt x="18176" y="1192"/>
                  </a:lnTo>
                  <a:lnTo>
                    <a:pt x="17912" y="1341"/>
                  </a:lnTo>
                  <a:lnTo>
                    <a:pt x="12907" y="7001"/>
                  </a:lnTo>
                  <a:lnTo>
                    <a:pt x="12907" y="7672"/>
                  </a:lnTo>
                  <a:lnTo>
                    <a:pt x="12644" y="8342"/>
                  </a:lnTo>
                  <a:lnTo>
                    <a:pt x="13171" y="9012"/>
                  </a:lnTo>
                  <a:lnTo>
                    <a:pt x="12051" y="10279"/>
                  </a:lnTo>
                  <a:lnTo>
                    <a:pt x="8495" y="6182"/>
                  </a:lnTo>
                  <a:lnTo>
                    <a:pt x="8627" y="5512"/>
                  </a:lnTo>
                  <a:lnTo>
                    <a:pt x="8627" y="4320"/>
                  </a:lnTo>
                  <a:lnTo>
                    <a:pt x="8495" y="3650"/>
                  </a:lnTo>
                  <a:lnTo>
                    <a:pt x="8363" y="3128"/>
                  </a:lnTo>
                  <a:lnTo>
                    <a:pt x="8166" y="2458"/>
                  </a:lnTo>
                  <a:lnTo>
                    <a:pt x="7771" y="1862"/>
                  </a:lnTo>
                  <a:lnTo>
                    <a:pt x="7441" y="1341"/>
                  </a:lnTo>
                  <a:lnTo>
                    <a:pt x="6915" y="968"/>
                  </a:lnTo>
                  <a:lnTo>
                    <a:pt x="6454" y="670"/>
                  </a:lnTo>
                  <a:lnTo>
                    <a:pt x="5993" y="298"/>
                  </a:lnTo>
                  <a:lnTo>
                    <a:pt x="4807" y="0"/>
                  </a:lnTo>
                  <a:lnTo>
                    <a:pt x="3754" y="0"/>
                  </a:lnTo>
                  <a:lnTo>
                    <a:pt x="3095" y="149"/>
                  </a:lnTo>
                  <a:lnTo>
                    <a:pt x="5663" y="2979"/>
                  </a:lnTo>
                  <a:lnTo>
                    <a:pt x="5005" y="5661"/>
                  </a:lnTo>
                  <a:lnTo>
                    <a:pt x="2502" y="6331"/>
                  </a:lnTo>
                  <a:lnTo>
                    <a:pt x="132" y="3650"/>
                  </a:lnTo>
                  <a:lnTo>
                    <a:pt x="0" y="4171"/>
                  </a:lnTo>
                  <a:lnTo>
                    <a:pt x="0" y="5512"/>
                  </a:lnTo>
                  <a:lnTo>
                    <a:pt x="132" y="6108"/>
                  </a:lnTo>
                  <a:lnTo>
                    <a:pt x="263" y="6778"/>
                  </a:lnTo>
                  <a:lnTo>
                    <a:pt x="527" y="7299"/>
                  </a:lnTo>
                  <a:lnTo>
                    <a:pt x="1185" y="8342"/>
                  </a:lnTo>
                  <a:lnTo>
                    <a:pt x="1712" y="8789"/>
                  </a:lnTo>
                  <a:lnTo>
                    <a:pt x="2305" y="9161"/>
                  </a:lnTo>
                  <a:lnTo>
                    <a:pt x="2766" y="9459"/>
                  </a:lnTo>
                  <a:lnTo>
                    <a:pt x="3951" y="9757"/>
                  </a:lnTo>
                  <a:lnTo>
                    <a:pt x="5005" y="9757"/>
                  </a:lnTo>
                  <a:lnTo>
                    <a:pt x="5663" y="9608"/>
                  </a:lnTo>
                  <a:lnTo>
                    <a:pt x="9220" y="13481"/>
                  </a:lnTo>
                  <a:lnTo>
                    <a:pt x="5861" y="17429"/>
                  </a:lnTo>
                  <a:lnTo>
                    <a:pt x="5663" y="17131"/>
                  </a:lnTo>
                  <a:lnTo>
                    <a:pt x="4676" y="18099"/>
                  </a:lnTo>
                  <a:lnTo>
                    <a:pt x="3095" y="20930"/>
                  </a:lnTo>
                  <a:lnTo>
                    <a:pt x="3490" y="21302"/>
                  </a:lnTo>
                  <a:lnTo>
                    <a:pt x="5993" y="19589"/>
                  </a:lnTo>
                  <a:lnTo>
                    <a:pt x="6849" y="18472"/>
                  </a:lnTo>
                  <a:lnTo>
                    <a:pt x="6585" y="18248"/>
                  </a:lnTo>
                  <a:lnTo>
                    <a:pt x="10076" y="14450"/>
                  </a:lnTo>
                  <a:lnTo>
                    <a:pt x="15805" y="20930"/>
                  </a:lnTo>
                  <a:lnTo>
                    <a:pt x="16134" y="21228"/>
                  </a:lnTo>
                  <a:lnTo>
                    <a:pt x="16463" y="21451"/>
                  </a:lnTo>
                  <a:lnTo>
                    <a:pt x="16859" y="21600"/>
                  </a:lnTo>
                  <a:lnTo>
                    <a:pt x="17583" y="21600"/>
                  </a:lnTo>
                  <a:lnTo>
                    <a:pt x="17912" y="21451"/>
                  </a:lnTo>
                  <a:lnTo>
                    <a:pt x="18307" y="21228"/>
                  </a:lnTo>
                  <a:lnTo>
                    <a:pt x="18637" y="20930"/>
                  </a:lnTo>
                  <a:lnTo>
                    <a:pt x="18900" y="20632"/>
                  </a:lnTo>
                  <a:lnTo>
                    <a:pt x="19098" y="20259"/>
                  </a:lnTo>
                  <a:lnTo>
                    <a:pt x="19229" y="19738"/>
                  </a:lnTo>
                  <a:lnTo>
                    <a:pt x="19229" y="18919"/>
                  </a:lnTo>
                  <a:lnTo>
                    <a:pt x="19098" y="18472"/>
                  </a:lnTo>
                  <a:lnTo>
                    <a:pt x="18900" y="18099"/>
                  </a:lnTo>
                  <a:lnTo>
                    <a:pt x="18637" y="17652"/>
                  </a:lnTo>
                  <a:lnTo>
                    <a:pt x="12907" y="11172"/>
                  </a:lnTo>
                  <a:lnTo>
                    <a:pt x="13961" y="9981"/>
                  </a:lnTo>
                  <a:lnTo>
                    <a:pt x="14488" y="10502"/>
                  </a:lnTo>
                  <a:lnTo>
                    <a:pt x="15080" y="10130"/>
                  </a:lnTo>
                  <a:lnTo>
                    <a:pt x="15805" y="10130"/>
                  </a:lnTo>
                  <a:lnTo>
                    <a:pt x="20678" y="4618"/>
                  </a:lnTo>
                  <a:lnTo>
                    <a:pt x="20678" y="4469"/>
                  </a:lnTo>
                  <a:lnTo>
                    <a:pt x="20810" y="4171"/>
                  </a:lnTo>
                  <a:lnTo>
                    <a:pt x="20941" y="4022"/>
                  </a:lnTo>
                  <a:lnTo>
                    <a:pt x="21139" y="3948"/>
                  </a:lnTo>
                  <a:lnTo>
                    <a:pt x="21402" y="3799"/>
                  </a:lnTo>
                  <a:lnTo>
                    <a:pt x="21600" y="3501"/>
                  </a:lnTo>
                  <a:lnTo>
                    <a:pt x="21600" y="2979"/>
                  </a:lnTo>
                  <a:lnTo>
                    <a:pt x="21402" y="2681"/>
                  </a:lnTo>
                  <a:close/>
                  <a:moveTo>
                    <a:pt x="17320" y="18770"/>
                  </a:moveTo>
                  <a:lnTo>
                    <a:pt x="17715" y="18919"/>
                  </a:lnTo>
                  <a:lnTo>
                    <a:pt x="17912" y="19068"/>
                  </a:lnTo>
                  <a:lnTo>
                    <a:pt x="18176" y="19291"/>
                  </a:lnTo>
                  <a:lnTo>
                    <a:pt x="18176" y="19961"/>
                  </a:lnTo>
                  <a:lnTo>
                    <a:pt x="17912" y="20259"/>
                  </a:lnTo>
                  <a:lnTo>
                    <a:pt x="17715" y="20557"/>
                  </a:lnTo>
                  <a:lnTo>
                    <a:pt x="17122" y="20557"/>
                  </a:lnTo>
                  <a:lnTo>
                    <a:pt x="16595" y="19961"/>
                  </a:lnTo>
                  <a:lnTo>
                    <a:pt x="16595" y="19291"/>
                  </a:lnTo>
                  <a:lnTo>
                    <a:pt x="16859" y="19068"/>
                  </a:lnTo>
                  <a:lnTo>
                    <a:pt x="17122" y="18919"/>
                  </a:lnTo>
                  <a:lnTo>
                    <a:pt x="17320" y="18770"/>
                  </a:lnTo>
                  <a:close/>
                  <a:moveTo>
                    <a:pt x="14554" y="7299"/>
                  </a:moveTo>
                  <a:lnTo>
                    <a:pt x="14224" y="6852"/>
                  </a:lnTo>
                  <a:lnTo>
                    <a:pt x="17912" y="2681"/>
                  </a:lnTo>
                  <a:lnTo>
                    <a:pt x="18307" y="3128"/>
                  </a:lnTo>
                  <a:lnTo>
                    <a:pt x="14554" y="7299"/>
                  </a:lnTo>
                  <a:close/>
                  <a:moveTo>
                    <a:pt x="15805" y="8640"/>
                  </a:moveTo>
                  <a:lnTo>
                    <a:pt x="15410" y="8268"/>
                  </a:lnTo>
                  <a:lnTo>
                    <a:pt x="19098" y="4022"/>
                  </a:lnTo>
                  <a:lnTo>
                    <a:pt x="19493" y="4469"/>
                  </a:lnTo>
                  <a:lnTo>
                    <a:pt x="15805" y="8640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="" xmlns:a16="http://schemas.microsoft.com/office/drawing/2014/main" id="{43DF8DBA-5983-4A2B-A121-D969612837C9}"/>
                </a:ext>
              </a:extLst>
            </p:cNvPr>
            <p:cNvSpPr/>
            <p:nvPr/>
          </p:nvSpPr>
          <p:spPr>
            <a:xfrm rot="2700000">
              <a:off x="5286039" y="1538382"/>
              <a:ext cx="1619915" cy="1619915"/>
            </a:xfrm>
            <a:prstGeom prst="roundRect">
              <a:avLst>
                <a:gd name="adj" fmla="val 8491"/>
              </a:avLst>
            </a:pr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rgbClr val="67FECF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1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335">
              <a:extLst>
                <a:ext uri="{FF2B5EF4-FFF2-40B4-BE49-F238E27FC236}">
                  <a16:creationId xmlns="" xmlns:a16="http://schemas.microsoft.com/office/drawing/2014/main" id="{76F75B7E-7D92-4D5C-8625-62E0ED0EC6BF}"/>
                </a:ext>
              </a:extLst>
            </p:cNvPr>
            <p:cNvGrpSpPr/>
            <p:nvPr/>
          </p:nvGrpSpPr>
          <p:grpSpPr>
            <a:xfrm>
              <a:off x="5830172" y="2098197"/>
              <a:ext cx="525996" cy="504077"/>
              <a:chOff x="0" y="0"/>
              <a:chExt cx="525994" cy="504076"/>
            </a:xfrm>
            <a:solidFill>
              <a:schemeClr val="bg1"/>
            </a:solidFill>
          </p:grpSpPr>
          <p:sp>
            <p:nvSpPr>
              <p:cNvPr id="21" name="Shape 332">
                <a:extLst>
                  <a:ext uri="{FF2B5EF4-FFF2-40B4-BE49-F238E27FC236}">
                    <a16:creationId xmlns="" xmlns:a16="http://schemas.microsoft.com/office/drawing/2014/main" id="{194251D1-55F7-4DBD-8F39-E68EA60534F1}"/>
                  </a:ext>
                </a:extLst>
              </p:cNvPr>
              <p:cNvSpPr/>
              <p:nvPr/>
            </p:nvSpPr>
            <p:spPr>
              <a:xfrm>
                <a:off x="76706" y="216972"/>
                <a:ext cx="201633" cy="2871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74" y="8295"/>
                    </a:moveTo>
                    <a:lnTo>
                      <a:pt x="14674" y="18972"/>
                    </a:lnTo>
                    <a:lnTo>
                      <a:pt x="14557" y="19465"/>
                    </a:lnTo>
                    <a:lnTo>
                      <a:pt x="14322" y="19957"/>
                    </a:lnTo>
                    <a:lnTo>
                      <a:pt x="13970" y="20368"/>
                    </a:lnTo>
                    <a:lnTo>
                      <a:pt x="13500" y="20779"/>
                    </a:lnTo>
                    <a:lnTo>
                      <a:pt x="12913" y="21107"/>
                    </a:lnTo>
                    <a:lnTo>
                      <a:pt x="12326" y="21354"/>
                    </a:lnTo>
                    <a:lnTo>
                      <a:pt x="11622" y="21518"/>
                    </a:lnTo>
                    <a:lnTo>
                      <a:pt x="10917" y="21600"/>
                    </a:lnTo>
                    <a:lnTo>
                      <a:pt x="10213" y="21518"/>
                    </a:lnTo>
                    <a:lnTo>
                      <a:pt x="9391" y="21354"/>
                    </a:lnTo>
                    <a:lnTo>
                      <a:pt x="8687" y="21107"/>
                    </a:lnTo>
                    <a:lnTo>
                      <a:pt x="8100" y="20779"/>
                    </a:lnTo>
                    <a:lnTo>
                      <a:pt x="7396" y="19957"/>
                    </a:lnTo>
                    <a:lnTo>
                      <a:pt x="7161" y="19465"/>
                    </a:lnTo>
                    <a:lnTo>
                      <a:pt x="7161" y="8295"/>
                    </a:lnTo>
                    <a:lnTo>
                      <a:pt x="1878" y="8295"/>
                    </a:lnTo>
                    <a:lnTo>
                      <a:pt x="1174" y="8213"/>
                    </a:lnTo>
                    <a:lnTo>
                      <a:pt x="587" y="8131"/>
                    </a:lnTo>
                    <a:lnTo>
                      <a:pt x="117" y="7802"/>
                    </a:lnTo>
                    <a:lnTo>
                      <a:pt x="0" y="7474"/>
                    </a:lnTo>
                    <a:lnTo>
                      <a:pt x="0" y="6735"/>
                    </a:lnTo>
                    <a:lnTo>
                      <a:pt x="352" y="6324"/>
                    </a:lnTo>
                    <a:lnTo>
                      <a:pt x="8100" y="903"/>
                    </a:lnTo>
                    <a:lnTo>
                      <a:pt x="8804" y="493"/>
                    </a:lnTo>
                    <a:lnTo>
                      <a:pt x="9391" y="164"/>
                    </a:lnTo>
                    <a:lnTo>
                      <a:pt x="10213" y="0"/>
                    </a:lnTo>
                    <a:lnTo>
                      <a:pt x="11504" y="0"/>
                    </a:lnTo>
                    <a:lnTo>
                      <a:pt x="12209" y="164"/>
                    </a:lnTo>
                    <a:lnTo>
                      <a:pt x="12913" y="493"/>
                    </a:lnTo>
                    <a:lnTo>
                      <a:pt x="13500" y="903"/>
                    </a:lnTo>
                    <a:lnTo>
                      <a:pt x="20896" y="5995"/>
                    </a:lnTo>
                    <a:lnTo>
                      <a:pt x="21365" y="6324"/>
                    </a:lnTo>
                    <a:lnTo>
                      <a:pt x="21600" y="6735"/>
                    </a:lnTo>
                    <a:lnTo>
                      <a:pt x="21600" y="7474"/>
                    </a:lnTo>
                    <a:lnTo>
                      <a:pt x="21365" y="7802"/>
                    </a:lnTo>
                    <a:lnTo>
                      <a:pt x="20896" y="7967"/>
                    </a:lnTo>
                    <a:lnTo>
                      <a:pt x="20309" y="8213"/>
                    </a:lnTo>
                    <a:lnTo>
                      <a:pt x="19487" y="8295"/>
                    </a:lnTo>
                    <a:lnTo>
                      <a:pt x="14674" y="829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Shape 333">
                <a:extLst>
                  <a:ext uri="{FF2B5EF4-FFF2-40B4-BE49-F238E27FC236}">
                    <a16:creationId xmlns="" xmlns:a16="http://schemas.microsoft.com/office/drawing/2014/main" id="{BDC82A01-C22F-45D7-A218-576D861D832E}"/>
                  </a:ext>
                </a:extLst>
              </p:cNvPr>
              <p:cNvSpPr/>
              <p:nvPr/>
            </p:nvSpPr>
            <p:spPr>
              <a:xfrm>
                <a:off x="0" y="0"/>
                <a:ext cx="525995" cy="368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45" y="7843"/>
                    </a:moveTo>
                    <a:lnTo>
                      <a:pt x="17640" y="8036"/>
                    </a:lnTo>
                    <a:lnTo>
                      <a:pt x="18090" y="8164"/>
                    </a:lnTo>
                    <a:lnTo>
                      <a:pt x="18900" y="8743"/>
                    </a:lnTo>
                    <a:lnTo>
                      <a:pt x="19305" y="9064"/>
                    </a:lnTo>
                    <a:lnTo>
                      <a:pt x="19710" y="9450"/>
                    </a:lnTo>
                    <a:lnTo>
                      <a:pt x="20025" y="9836"/>
                    </a:lnTo>
                    <a:lnTo>
                      <a:pt x="20295" y="10350"/>
                    </a:lnTo>
                    <a:lnTo>
                      <a:pt x="20565" y="10736"/>
                    </a:lnTo>
                    <a:lnTo>
                      <a:pt x="20835" y="11250"/>
                    </a:lnTo>
                    <a:lnTo>
                      <a:pt x="21060" y="11764"/>
                    </a:lnTo>
                    <a:lnTo>
                      <a:pt x="21240" y="12279"/>
                    </a:lnTo>
                    <a:lnTo>
                      <a:pt x="21420" y="12857"/>
                    </a:lnTo>
                    <a:lnTo>
                      <a:pt x="21510" y="13436"/>
                    </a:lnTo>
                    <a:lnTo>
                      <a:pt x="21600" y="14079"/>
                    </a:lnTo>
                    <a:lnTo>
                      <a:pt x="21600" y="15236"/>
                    </a:lnTo>
                    <a:lnTo>
                      <a:pt x="21510" y="15879"/>
                    </a:lnTo>
                    <a:lnTo>
                      <a:pt x="21420" y="16457"/>
                    </a:lnTo>
                    <a:lnTo>
                      <a:pt x="21240" y="16971"/>
                    </a:lnTo>
                    <a:lnTo>
                      <a:pt x="20790" y="18129"/>
                    </a:lnTo>
                    <a:lnTo>
                      <a:pt x="20565" y="18579"/>
                    </a:lnTo>
                    <a:lnTo>
                      <a:pt x="20250" y="19093"/>
                    </a:lnTo>
                    <a:lnTo>
                      <a:pt x="19890" y="19543"/>
                    </a:lnTo>
                    <a:lnTo>
                      <a:pt x="19575" y="19929"/>
                    </a:lnTo>
                    <a:lnTo>
                      <a:pt x="19170" y="20250"/>
                    </a:lnTo>
                    <a:lnTo>
                      <a:pt x="18810" y="20571"/>
                    </a:lnTo>
                    <a:lnTo>
                      <a:pt x="18360" y="20893"/>
                    </a:lnTo>
                    <a:lnTo>
                      <a:pt x="17910" y="21150"/>
                    </a:lnTo>
                    <a:lnTo>
                      <a:pt x="17415" y="21279"/>
                    </a:lnTo>
                    <a:lnTo>
                      <a:pt x="16920" y="21471"/>
                    </a:lnTo>
                    <a:lnTo>
                      <a:pt x="16920" y="14143"/>
                    </a:lnTo>
                    <a:lnTo>
                      <a:pt x="16740" y="13564"/>
                    </a:lnTo>
                    <a:lnTo>
                      <a:pt x="16560" y="13050"/>
                    </a:lnTo>
                    <a:lnTo>
                      <a:pt x="16290" y="12536"/>
                    </a:lnTo>
                    <a:lnTo>
                      <a:pt x="15975" y="12214"/>
                    </a:lnTo>
                    <a:lnTo>
                      <a:pt x="15615" y="11893"/>
                    </a:lnTo>
                    <a:lnTo>
                      <a:pt x="15165" y="11764"/>
                    </a:lnTo>
                    <a:lnTo>
                      <a:pt x="14805" y="11700"/>
                    </a:lnTo>
                    <a:lnTo>
                      <a:pt x="14355" y="11764"/>
                    </a:lnTo>
                    <a:lnTo>
                      <a:pt x="13905" y="11893"/>
                    </a:lnTo>
                    <a:lnTo>
                      <a:pt x="13545" y="12214"/>
                    </a:lnTo>
                    <a:lnTo>
                      <a:pt x="13230" y="12536"/>
                    </a:lnTo>
                    <a:lnTo>
                      <a:pt x="12960" y="13050"/>
                    </a:lnTo>
                    <a:lnTo>
                      <a:pt x="12780" y="13564"/>
                    </a:lnTo>
                    <a:lnTo>
                      <a:pt x="12600" y="14143"/>
                    </a:lnTo>
                    <a:lnTo>
                      <a:pt x="12600" y="21600"/>
                    </a:lnTo>
                    <a:lnTo>
                      <a:pt x="9450" y="21600"/>
                    </a:lnTo>
                    <a:lnTo>
                      <a:pt x="9450" y="20250"/>
                    </a:lnTo>
                    <a:lnTo>
                      <a:pt x="10575" y="20250"/>
                    </a:lnTo>
                    <a:lnTo>
                      <a:pt x="11070" y="20121"/>
                    </a:lnTo>
                    <a:lnTo>
                      <a:pt x="11475" y="19929"/>
                    </a:lnTo>
                    <a:lnTo>
                      <a:pt x="11655" y="19671"/>
                    </a:lnTo>
                    <a:lnTo>
                      <a:pt x="11835" y="19479"/>
                    </a:lnTo>
                    <a:lnTo>
                      <a:pt x="11970" y="19221"/>
                    </a:lnTo>
                    <a:lnTo>
                      <a:pt x="12060" y="18964"/>
                    </a:lnTo>
                    <a:lnTo>
                      <a:pt x="12105" y="18321"/>
                    </a:lnTo>
                    <a:lnTo>
                      <a:pt x="12060" y="17807"/>
                    </a:lnTo>
                    <a:lnTo>
                      <a:pt x="11880" y="17229"/>
                    </a:lnTo>
                    <a:lnTo>
                      <a:pt x="11610" y="16650"/>
                    </a:lnTo>
                    <a:lnTo>
                      <a:pt x="8775" y="12729"/>
                    </a:lnTo>
                    <a:lnTo>
                      <a:pt x="8460" y="12214"/>
                    </a:lnTo>
                    <a:lnTo>
                      <a:pt x="8055" y="11893"/>
                    </a:lnTo>
                    <a:lnTo>
                      <a:pt x="7650" y="11764"/>
                    </a:lnTo>
                    <a:lnTo>
                      <a:pt x="7290" y="11700"/>
                    </a:lnTo>
                    <a:lnTo>
                      <a:pt x="6840" y="11764"/>
                    </a:lnTo>
                    <a:lnTo>
                      <a:pt x="6435" y="11893"/>
                    </a:lnTo>
                    <a:lnTo>
                      <a:pt x="6120" y="12214"/>
                    </a:lnTo>
                    <a:lnTo>
                      <a:pt x="5715" y="12729"/>
                    </a:lnTo>
                    <a:lnTo>
                      <a:pt x="2925" y="16650"/>
                    </a:lnTo>
                    <a:lnTo>
                      <a:pt x="2610" y="17229"/>
                    </a:lnTo>
                    <a:lnTo>
                      <a:pt x="2430" y="17871"/>
                    </a:lnTo>
                    <a:lnTo>
                      <a:pt x="2385" y="18450"/>
                    </a:lnTo>
                    <a:lnTo>
                      <a:pt x="2430" y="18964"/>
                    </a:lnTo>
                    <a:lnTo>
                      <a:pt x="2565" y="19286"/>
                    </a:lnTo>
                    <a:lnTo>
                      <a:pt x="2655" y="19543"/>
                    </a:lnTo>
                    <a:lnTo>
                      <a:pt x="2835" y="19671"/>
                    </a:lnTo>
                    <a:lnTo>
                      <a:pt x="3015" y="19929"/>
                    </a:lnTo>
                    <a:lnTo>
                      <a:pt x="3375" y="20186"/>
                    </a:lnTo>
                    <a:lnTo>
                      <a:pt x="3825" y="20250"/>
                    </a:lnTo>
                    <a:lnTo>
                      <a:pt x="5130" y="20250"/>
                    </a:lnTo>
                    <a:lnTo>
                      <a:pt x="5130" y="21536"/>
                    </a:lnTo>
                    <a:lnTo>
                      <a:pt x="4545" y="21471"/>
                    </a:lnTo>
                    <a:lnTo>
                      <a:pt x="4050" y="21279"/>
                    </a:lnTo>
                    <a:lnTo>
                      <a:pt x="3555" y="21021"/>
                    </a:lnTo>
                    <a:lnTo>
                      <a:pt x="3105" y="20829"/>
                    </a:lnTo>
                    <a:lnTo>
                      <a:pt x="2655" y="20507"/>
                    </a:lnTo>
                    <a:lnTo>
                      <a:pt x="2205" y="20121"/>
                    </a:lnTo>
                    <a:lnTo>
                      <a:pt x="1845" y="19671"/>
                    </a:lnTo>
                    <a:lnTo>
                      <a:pt x="1485" y="19286"/>
                    </a:lnTo>
                    <a:lnTo>
                      <a:pt x="1170" y="18771"/>
                    </a:lnTo>
                    <a:lnTo>
                      <a:pt x="900" y="18257"/>
                    </a:lnTo>
                    <a:lnTo>
                      <a:pt x="585" y="17679"/>
                    </a:lnTo>
                    <a:lnTo>
                      <a:pt x="360" y="17164"/>
                    </a:lnTo>
                    <a:lnTo>
                      <a:pt x="225" y="16521"/>
                    </a:lnTo>
                    <a:lnTo>
                      <a:pt x="90" y="15943"/>
                    </a:lnTo>
                    <a:lnTo>
                      <a:pt x="45" y="15236"/>
                    </a:lnTo>
                    <a:lnTo>
                      <a:pt x="0" y="14593"/>
                    </a:lnTo>
                    <a:lnTo>
                      <a:pt x="45" y="14079"/>
                    </a:lnTo>
                    <a:lnTo>
                      <a:pt x="90" y="13436"/>
                    </a:lnTo>
                    <a:lnTo>
                      <a:pt x="225" y="12857"/>
                    </a:lnTo>
                    <a:lnTo>
                      <a:pt x="315" y="12279"/>
                    </a:lnTo>
                    <a:lnTo>
                      <a:pt x="540" y="11764"/>
                    </a:lnTo>
                    <a:lnTo>
                      <a:pt x="720" y="11250"/>
                    </a:lnTo>
                    <a:lnTo>
                      <a:pt x="990" y="10736"/>
                    </a:lnTo>
                    <a:lnTo>
                      <a:pt x="1620" y="9836"/>
                    </a:lnTo>
                    <a:lnTo>
                      <a:pt x="2250" y="9064"/>
                    </a:lnTo>
                    <a:lnTo>
                      <a:pt x="2655" y="8743"/>
                    </a:lnTo>
                    <a:lnTo>
                      <a:pt x="3105" y="8486"/>
                    </a:lnTo>
                    <a:lnTo>
                      <a:pt x="3555" y="8164"/>
                    </a:lnTo>
                    <a:lnTo>
                      <a:pt x="4005" y="8036"/>
                    </a:lnTo>
                    <a:lnTo>
                      <a:pt x="4455" y="7843"/>
                    </a:lnTo>
                    <a:lnTo>
                      <a:pt x="4455" y="7586"/>
                    </a:lnTo>
                    <a:lnTo>
                      <a:pt x="4500" y="6879"/>
                    </a:lnTo>
                    <a:lnTo>
                      <a:pt x="4545" y="6107"/>
                    </a:lnTo>
                    <a:lnTo>
                      <a:pt x="4725" y="5400"/>
                    </a:lnTo>
                    <a:lnTo>
                      <a:pt x="4950" y="4693"/>
                    </a:lnTo>
                    <a:lnTo>
                      <a:pt x="5220" y="4050"/>
                    </a:lnTo>
                    <a:lnTo>
                      <a:pt x="5535" y="3407"/>
                    </a:lnTo>
                    <a:lnTo>
                      <a:pt x="5895" y="2764"/>
                    </a:lnTo>
                    <a:lnTo>
                      <a:pt x="6345" y="2314"/>
                    </a:lnTo>
                    <a:lnTo>
                      <a:pt x="6795" y="1736"/>
                    </a:lnTo>
                    <a:lnTo>
                      <a:pt x="7245" y="1350"/>
                    </a:lnTo>
                    <a:lnTo>
                      <a:pt x="7785" y="964"/>
                    </a:lnTo>
                    <a:lnTo>
                      <a:pt x="8325" y="643"/>
                    </a:lnTo>
                    <a:lnTo>
                      <a:pt x="9495" y="129"/>
                    </a:lnTo>
                    <a:lnTo>
                      <a:pt x="10170" y="64"/>
                    </a:lnTo>
                    <a:lnTo>
                      <a:pt x="10800" y="0"/>
                    </a:lnTo>
                    <a:lnTo>
                      <a:pt x="11475" y="64"/>
                    </a:lnTo>
                    <a:lnTo>
                      <a:pt x="12060" y="129"/>
                    </a:lnTo>
                    <a:lnTo>
                      <a:pt x="12690" y="386"/>
                    </a:lnTo>
                    <a:lnTo>
                      <a:pt x="13275" y="643"/>
                    </a:lnTo>
                    <a:lnTo>
                      <a:pt x="13860" y="964"/>
                    </a:lnTo>
                    <a:lnTo>
                      <a:pt x="14850" y="1736"/>
                    </a:lnTo>
                    <a:lnTo>
                      <a:pt x="15300" y="2314"/>
                    </a:lnTo>
                    <a:lnTo>
                      <a:pt x="15660" y="2764"/>
                    </a:lnTo>
                    <a:lnTo>
                      <a:pt x="16065" y="3407"/>
                    </a:lnTo>
                    <a:lnTo>
                      <a:pt x="16425" y="4050"/>
                    </a:lnTo>
                    <a:lnTo>
                      <a:pt x="16605" y="4693"/>
                    </a:lnTo>
                    <a:lnTo>
                      <a:pt x="16830" y="5400"/>
                    </a:lnTo>
                    <a:lnTo>
                      <a:pt x="17010" y="6107"/>
                    </a:lnTo>
                    <a:lnTo>
                      <a:pt x="17145" y="6879"/>
                    </a:lnTo>
                    <a:lnTo>
                      <a:pt x="17145" y="784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Shape 334">
                <a:extLst>
                  <a:ext uri="{FF2B5EF4-FFF2-40B4-BE49-F238E27FC236}">
                    <a16:creationId xmlns="" xmlns:a16="http://schemas.microsoft.com/office/drawing/2014/main" id="{73ACEF92-8063-4949-9075-D09049853D2E}"/>
                  </a:ext>
                </a:extLst>
              </p:cNvPr>
              <p:cNvSpPr/>
              <p:nvPr/>
            </p:nvSpPr>
            <p:spPr>
              <a:xfrm>
                <a:off x="258614" y="216972"/>
                <a:ext cx="203824" cy="2871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11" y="13305"/>
                    </a:moveTo>
                    <a:lnTo>
                      <a:pt x="14711" y="2628"/>
                    </a:lnTo>
                    <a:lnTo>
                      <a:pt x="14595" y="2135"/>
                    </a:lnTo>
                    <a:lnTo>
                      <a:pt x="14361" y="1560"/>
                    </a:lnTo>
                    <a:lnTo>
                      <a:pt x="14011" y="1068"/>
                    </a:lnTo>
                    <a:lnTo>
                      <a:pt x="13544" y="657"/>
                    </a:lnTo>
                    <a:lnTo>
                      <a:pt x="12376" y="164"/>
                    </a:lnTo>
                    <a:lnTo>
                      <a:pt x="11676" y="0"/>
                    </a:lnTo>
                    <a:lnTo>
                      <a:pt x="10041" y="0"/>
                    </a:lnTo>
                    <a:lnTo>
                      <a:pt x="9341" y="164"/>
                    </a:lnTo>
                    <a:lnTo>
                      <a:pt x="8173" y="657"/>
                    </a:lnTo>
                    <a:lnTo>
                      <a:pt x="7706" y="1068"/>
                    </a:lnTo>
                    <a:lnTo>
                      <a:pt x="7472" y="1560"/>
                    </a:lnTo>
                    <a:lnTo>
                      <a:pt x="7239" y="2135"/>
                    </a:lnTo>
                    <a:lnTo>
                      <a:pt x="7239" y="13305"/>
                    </a:lnTo>
                    <a:lnTo>
                      <a:pt x="1284" y="13305"/>
                    </a:lnTo>
                    <a:lnTo>
                      <a:pt x="701" y="13469"/>
                    </a:lnTo>
                    <a:lnTo>
                      <a:pt x="234" y="13716"/>
                    </a:lnTo>
                    <a:lnTo>
                      <a:pt x="117" y="13962"/>
                    </a:lnTo>
                    <a:lnTo>
                      <a:pt x="0" y="14373"/>
                    </a:lnTo>
                    <a:lnTo>
                      <a:pt x="117" y="14701"/>
                    </a:lnTo>
                    <a:lnTo>
                      <a:pt x="350" y="15112"/>
                    </a:lnTo>
                    <a:lnTo>
                      <a:pt x="817" y="15522"/>
                    </a:lnTo>
                    <a:lnTo>
                      <a:pt x="8173" y="20614"/>
                    </a:lnTo>
                    <a:lnTo>
                      <a:pt x="8874" y="21025"/>
                    </a:lnTo>
                    <a:lnTo>
                      <a:pt x="9457" y="21271"/>
                    </a:lnTo>
                    <a:lnTo>
                      <a:pt x="10275" y="21518"/>
                    </a:lnTo>
                    <a:lnTo>
                      <a:pt x="10742" y="21600"/>
                    </a:lnTo>
                    <a:lnTo>
                      <a:pt x="11559" y="21518"/>
                    </a:lnTo>
                    <a:lnTo>
                      <a:pt x="12259" y="21271"/>
                    </a:lnTo>
                    <a:lnTo>
                      <a:pt x="12843" y="21025"/>
                    </a:lnTo>
                    <a:lnTo>
                      <a:pt x="13544" y="20614"/>
                    </a:lnTo>
                    <a:lnTo>
                      <a:pt x="20899" y="15522"/>
                    </a:lnTo>
                    <a:lnTo>
                      <a:pt x="21366" y="15194"/>
                    </a:lnTo>
                    <a:lnTo>
                      <a:pt x="21600" y="14373"/>
                    </a:lnTo>
                    <a:lnTo>
                      <a:pt x="21600" y="14044"/>
                    </a:lnTo>
                    <a:lnTo>
                      <a:pt x="21366" y="13798"/>
                    </a:lnTo>
                    <a:lnTo>
                      <a:pt x="20899" y="13469"/>
                    </a:lnTo>
                    <a:lnTo>
                      <a:pt x="20199" y="13305"/>
                    </a:lnTo>
                    <a:lnTo>
                      <a:pt x="14711" y="1330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/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386358" y="1795990"/>
            <a:ext cx="2183734" cy="1010458"/>
            <a:chOff x="1386358" y="1795990"/>
            <a:chExt cx="2183734" cy="1010458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934380BB-3627-4F76-845F-9D5900EA5265}"/>
                </a:ext>
              </a:extLst>
            </p:cNvPr>
            <p:cNvSpPr/>
            <p:nvPr/>
          </p:nvSpPr>
          <p:spPr>
            <a:xfrm>
              <a:off x="1386358" y="2206284"/>
              <a:ext cx="218373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FDD578B7-53DC-4DDC-BDEA-7B7CC8E189B5}"/>
                </a:ext>
              </a:extLst>
            </p:cNvPr>
            <p:cNvSpPr/>
            <p:nvPr/>
          </p:nvSpPr>
          <p:spPr>
            <a:xfrm>
              <a:off x="1386358" y="1795990"/>
              <a:ext cx="2183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tr-TR" altLang="zh-CN" sz="1600" b="1" kern="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en-US" altLang="zh-CN" sz="16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737596" y="1795990"/>
            <a:ext cx="2183734" cy="1010458"/>
            <a:chOff x="8737596" y="1795990"/>
            <a:chExt cx="2183734" cy="1010458"/>
          </a:xfrm>
        </p:grpSpPr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B89E5B51-E526-4313-971A-6F57110A37E9}"/>
                </a:ext>
              </a:extLst>
            </p:cNvPr>
            <p:cNvSpPr/>
            <p:nvPr/>
          </p:nvSpPr>
          <p:spPr>
            <a:xfrm>
              <a:off x="8737596" y="2206284"/>
              <a:ext cx="218373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C2B0E369-8722-4A02-9808-A88C04B244FE}"/>
                </a:ext>
              </a:extLst>
            </p:cNvPr>
            <p:cNvSpPr/>
            <p:nvPr/>
          </p:nvSpPr>
          <p:spPr>
            <a:xfrm>
              <a:off x="8737596" y="1795990"/>
              <a:ext cx="2183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tr-TR" altLang="zh-CN" sz="1600" b="1" kern="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en-US" altLang="zh-CN" sz="16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86358" y="4442127"/>
            <a:ext cx="2183734" cy="1010458"/>
            <a:chOff x="1386358" y="4442127"/>
            <a:chExt cx="2183734" cy="1010458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9C4165D-E038-4970-9345-9E017A413935}"/>
                </a:ext>
              </a:extLst>
            </p:cNvPr>
            <p:cNvSpPr/>
            <p:nvPr/>
          </p:nvSpPr>
          <p:spPr>
            <a:xfrm>
              <a:off x="1386358" y="4852421"/>
              <a:ext cx="218373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C3ACA88A-5E34-4C12-9E27-A19DA842F005}"/>
                </a:ext>
              </a:extLst>
            </p:cNvPr>
            <p:cNvSpPr/>
            <p:nvPr/>
          </p:nvSpPr>
          <p:spPr>
            <a:xfrm>
              <a:off x="1386358" y="4442127"/>
              <a:ext cx="2183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tr-TR" altLang="zh-CN" sz="1600" b="1" kern="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en-US" altLang="zh-CN" sz="16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737596" y="4442127"/>
            <a:ext cx="2183734" cy="1010458"/>
            <a:chOff x="8737596" y="4442127"/>
            <a:chExt cx="2183734" cy="1010458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54C1851F-1E6B-4422-B4DC-A3CDEC3DBAA0}"/>
                </a:ext>
              </a:extLst>
            </p:cNvPr>
            <p:cNvSpPr/>
            <p:nvPr/>
          </p:nvSpPr>
          <p:spPr>
            <a:xfrm>
              <a:off x="8737596" y="4852421"/>
              <a:ext cx="218373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815AFBE3-3525-4F88-91C6-30A1CA96D860}"/>
                </a:ext>
              </a:extLst>
            </p:cNvPr>
            <p:cNvSpPr/>
            <p:nvPr/>
          </p:nvSpPr>
          <p:spPr>
            <a:xfrm>
              <a:off x="8737596" y="4442127"/>
              <a:ext cx="2183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tr-TR" altLang="zh-CN" sz="1600" b="1" kern="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en-US" altLang="zh-CN" sz="16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245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C9AD9F8-F7D1-4AD7-A83E-55DE926EFB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0C5518D0-66F0-47BB-90BF-53FB9C2E30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071044" y="1462090"/>
            <a:ext cx="3067437" cy="4174347"/>
            <a:chOff x="1071044" y="1462090"/>
            <a:chExt cx="3067437" cy="4174347"/>
          </a:xfrm>
        </p:grpSpPr>
        <p:sp>
          <p:nvSpPr>
            <p:cNvPr id="2" name="Freeform 54">
              <a:extLst>
                <a:ext uri="{FF2B5EF4-FFF2-40B4-BE49-F238E27FC236}">
                  <a16:creationId xmlns="" xmlns:a16="http://schemas.microsoft.com/office/drawing/2014/main" id="{606A90EC-481C-43B1-A9E9-190C9541A636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1255736" y="1462090"/>
              <a:ext cx="2466658" cy="2537324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rgbClr val="AF76B0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1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31A74521-2FF4-4099-957F-2A943EE69772}"/>
                </a:ext>
              </a:extLst>
            </p:cNvPr>
            <p:cNvSpPr/>
            <p:nvPr/>
          </p:nvSpPr>
          <p:spPr>
            <a:xfrm>
              <a:off x="1071044" y="4782357"/>
              <a:ext cx="306743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E45E6627-2CE1-44E5-B400-28D445F1590C}"/>
                </a:ext>
              </a:extLst>
            </p:cNvPr>
            <p:cNvSpPr txBox="1"/>
            <p:nvPr/>
          </p:nvSpPr>
          <p:spPr>
            <a:xfrm>
              <a:off x="1365662" y="4294539"/>
              <a:ext cx="21587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OPTION HERE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19" name="Freeform 54">
              <a:extLst>
                <a:ext uri="{FF2B5EF4-FFF2-40B4-BE49-F238E27FC236}">
                  <a16:creationId xmlns="" xmlns:a16="http://schemas.microsoft.com/office/drawing/2014/main" id="{4959D13F-584B-47CA-B6A6-09E07386D43D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1452327" y="1664313"/>
              <a:ext cx="2073476" cy="2132878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3810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93410" y="1462090"/>
            <a:ext cx="3067437" cy="4174347"/>
            <a:chOff x="4693410" y="1462090"/>
            <a:chExt cx="3067437" cy="4174347"/>
          </a:xfrm>
        </p:grpSpPr>
        <p:sp>
          <p:nvSpPr>
            <p:cNvPr id="3" name="Freeform 54">
              <a:extLst>
                <a:ext uri="{FF2B5EF4-FFF2-40B4-BE49-F238E27FC236}">
                  <a16:creationId xmlns="" xmlns:a16="http://schemas.microsoft.com/office/drawing/2014/main" id="{A31D01D1-6D30-4B42-9B93-A44346A957CB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4866444" y="1462090"/>
              <a:ext cx="2466658" cy="2537324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38D2D2F-1363-4245-B482-19D1D22CE88C}"/>
                </a:ext>
              </a:extLst>
            </p:cNvPr>
            <p:cNvSpPr/>
            <p:nvPr/>
          </p:nvSpPr>
          <p:spPr>
            <a:xfrm>
              <a:off x="4693410" y="4782357"/>
              <a:ext cx="306743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F6311B9-B744-4FC2-AC98-8C17C1A9F5A1}"/>
                </a:ext>
              </a:extLst>
            </p:cNvPr>
            <p:cNvSpPr txBox="1"/>
            <p:nvPr/>
          </p:nvSpPr>
          <p:spPr>
            <a:xfrm>
              <a:off x="5085175" y="4294539"/>
              <a:ext cx="22091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OPTION HERE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17" name="Freeform 54">
              <a:extLst>
                <a:ext uri="{FF2B5EF4-FFF2-40B4-BE49-F238E27FC236}">
                  <a16:creationId xmlns="" xmlns:a16="http://schemas.microsoft.com/office/drawing/2014/main" id="{00978508-DD8D-4244-BBC4-CDFD864DE626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4862672" y="1462090"/>
              <a:ext cx="2466658" cy="2537324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rgbClr val="AF76B0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2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4">
              <a:extLst>
                <a:ext uri="{FF2B5EF4-FFF2-40B4-BE49-F238E27FC236}">
                  <a16:creationId xmlns="" xmlns:a16="http://schemas.microsoft.com/office/drawing/2014/main" id="{3A05DA9F-1D54-454C-8A36-C5C32B2FBA81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5059262" y="1664313"/>
              <a:ext cx="2073476" cy="2132878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63232" y="1462090"/>
            <a:ext cx="3067437" cy="4174347"/>
            <a:chOff x="8163232" y="1462090"/>
            <a:chExt cx="3067437" cy="4174347"/>
          </a:xfrm>
        </p:grpSpPr>
        <p:sp>
          <p:nvSpPr>
            <p:cNvPr id="4" name="Freeform 54">
              <a:extLst>
                <a:ext uri="{FF2B5EF4-FFF2-40B4-BE49-F238E27FC236}">
                  <a16:creationId xmlns="" xmlns:a16="http://schemas.microsoft.com/office/drawing/2014/main" id="{AE42FE65-C203-4003-B961-684A81C1E74C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8336267" y="1462090"/>
              <a:ext cx="2466658" cy="2537324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gradFill>
              <a:gsLst>
                <a:gs pos="7100">
                  <a:schemeClr val="accent2"/>
                </a:gs>
                <a:gs pos="100000">
                  <a:srgbClr val="AF76B0"/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3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8A1F7D5-8DC9-4423-AB56-DBB11F82E00A}"/>
                </a:ext>
              </a:extLst>
            </p:cNvPr>
            <p:cNvSpPr/>
            <p:nvPr/>
          </p:nvSpPr>
          <p:spPr>
            <a:xfrm>
              <a:off x="8163232" y="4782357"/>
              <a:ext cx="306743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46681A2B-3830-452E-B212-EB64502680F9}"/>
                </a:ext>
              </a:extLst>
            </p:cNvPr>
            <p:cNvSpPr txBox="1"/>
            <p:nvPr/>
          </p:nvSpPr>
          <p:spPr>
            <a:xfrm>
              <a:off x="8514050" y="4278335"/>
              <a:ext cx="21004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OPTION HERE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21" name="Freeform 54">
              <a:extLst>
                <a:ext uri="{FF2B5EF4-FFF2-40B4-BE49-F238E27FC236}">
                  <a16:creationId xmlns="" xmlns:a16="http://schemas.microsoft.com/office/drawing/2014/main" id="{804C8237-553E-4955-B59C-4E6A85291116}"/>
                </a:ext>
              </a:extLst>
            </p:cNvPr>
            <p:cNvSpPr>
              <a:spLocks/>
            </p:cNvSpPr>
            <p:nvPr/>
          </p:nvSpPr>
          <p:spPr bwMode="auto">
            <a:xfrm rot="872284">
              <a:off x="8532858" y="1664313"/>
              <a:ext cx="2073476" cy="2132878"/>
            </a:xfrm>
            <a:custGeom>
              <a:avLst/>
              <a:gdLst>
                <a:gd name="T0" fmla="*/ 1041 w 1069"/>
                <a:gd name="T1" fmla="*/ 746 h 1100"/>
                <a:gd name="T2" fmla="*/ 834 w 1069"/>
                <a:gd name="T3" fmla="*/ 995 h 1100"/>
                <a:gd name="T4" fmla="*/ 528 w 1069"/>
                <a:gd name="T5" fmla="*/ 1073 h 1100"/>
                <a:gd name="T6" fmla="*/ 227 w 1069"/>
                <a:gd name="T7" fmla="*/ 953 h 1100"/>
                <a:gd name="T8" fmla="*/ 59 w 1069"/>
                <a:gd name="T9" fmla="*/ 686 h 1100"/>
                <a:gd name="T10" fmla="*/ 80 w 1069"/>
                <a:gd name="T11" fmla="*/ 363 h 1100"/>
                <a:gd name="T12" fmla="*/ 282 w 1069"/>
                <a:gd name="T13" fmla="*/ 120 h 1100"/>
                <a:gd name="T14" fmla="*/ 595 w 1069"/>
                <a:gd name="T15" fmla="*/ 40 h 1100"/>
                <a:gd name="T16" fmla="*/ 889 w 1069"/>
                <a:gd name="T17" fmla="*/ 157 h 1100"/>
                <a:gd name="T18" fmla="*/ 1062 w 1069"/>
                <a:gd name="T19" fmla="*/ 431 h 1100"/>
                <a:gd name="T20" fmla="*/ 1041 w 1069"/>
                <a:gd name="T21" fmla="*/ 746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9" h="1100">
                  <a:moveTo>
                    <a:pt x="1041" y="746"/>
                  </a:moveTo>
                  <a:cubicBezTo>
                    <a:pt x="1034" y="856"/>
                    <a:pt x="941" y="968"/>
                    <a:pt x="834" y="995"/>
                  </a:cubicBezTo>
                  <a:cubicBezTo>
                    <a:pt x="528" y="1073"/>
                    <a:pt x="528" y="1073"/>
                    <a:pt x="528" y="1073"/>
                  </a:cubicBezTo>
                  <a:cubicBezTo>
                    <a:pt x="421" y="1100"/>
                    <a:pt x="286" y="1046"/>
                    <a:pt x="227" y="953"/>
                  </a:cubicBezTo>
                  <a:cubicBezTo>
                    <a:pt x="59" y="686"/>
                    <a:pt x="59" y="686"/>
                    <a:pt x="59" y="686"/>
                  </a:cubicBezTo>
                  <a:cubicBezTo>
                    <a:pt x="0" y="593"/>
                    <a:pt x="10" y="448"/>
                    <a:pt x="80" y="363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352" y="36"/>
                    <a:pt x="493" y="0"/>
                    <a:pt x="595" y="40"/>
                  </a:cubicBezTo>
                  <a:cubicBezTo>
                    <a:pt x="889" y="157"/>
                    <a:pt x="889" y="157"/>
                    <a:pt x="889" y="157"/>
                  </a:cubicBezTo>
                  <a:cubicBezTo>
                    <a:pt x="991" y="198"/>
                    <a:pt x="1069" y="321"/>
                    <a:pt x="1062" y="431"/>
                  </a:cubicBezTo>
                  <a:lnTo>
                    <a:pt x="1041" y="74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01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09AD834-58EC-43C6-9FD1-6986DA7E02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BC59421D-6E01-4E08-B5B4-B52405819D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159" y="0"/>
            <a:ext cx="6800049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780164" y="2290627"/>
            <a:ext cx="2704115" cy="3077515"/>
            <a:chOff x="780164" y="1689048"/>
            <a:chExt cx="2704115" cy="3077515"/>
          </a:xfrm>
        </p:grpSpPr>
        <p:sp>
          <p:nvSpPr>
            <p:cNvPr id="5" name="Freeform 9">
              <a:extLst>
                <a:ext uri="{FF2B5EF4-FFF2-40B4-BE49-F238E27FC236}">
                  <a16:creationId xmlns="" xmlns:a16="http://schemas.microsoft.com/office/drawing/2014/main" id="{93426552-56CA-4E8D-A67D-98EDE7D4992E}"/>
                </a:ext>
              </a:extLst>
            </p:cNvPr>
            <p:cNvSpPr/>
            <p:nvPr/>
          </p:nvSpPr>
          <p:spPr>
            <a:xfrm>
              <a:off x="780164" y="3145408"/>
              <a:ext cx="2704115" cy="1621155"/>
            </a:xfrm>
            <a:custGeom>
              <a:avLst/>
              <a:gdLst>
                <a:gd name="connsiteX0" fmla="*/ 0 w 1961586"/>
                <a:gd name="connsiteY0" fmla="*/ 117695 h 1176951"/>
                <a:gd name="connsiteX1" fmla="*/ 117695 w 1961586"/>
                <a:gd name="connsiteY1" fmla="*/ 0 h 1176951"/>
                <a:gd name="connsiteX2" fmla="*/ 1843891 w 1961586"/>
                <a:gd name="connsiteY2" fmla="*/ 0 h 1176951"/>
                <a:gd name="connsiteX3" fmla="*/ 1961586 w 1961586"/>
                <a:gd name="connsiteY3" fmla="*/ 117695 h 1176951"/>
                <a:gd name="connsiteX4" fmla="*/ 1961586 w 1961586"/>
                <a:gd name="connsiteY4" fmla="*/ 1059256 h 1176951"/>
                <a:gd name="connsiteX5" fmla="*/ 1843891 w 1961586"/>
                <a:gd name="connsiteY5" fmla="*/ 1176951 h 1176951"/>
                <a:gd name="connsiteX6" fmla="*/ 117695 w 1961586"/>
                <a:gd name="connsiteY6" fmla="*/ 1176951 h 1176951"/>
                <a:gd name="connsiteX7" fmla="*/ 0 w 1961586"/>
                <a:gd name="connsiteY7" fmla="*/ 1059256 h 1176951"/>
                <a:gd name="connsiteX8" fmla="*/ 0 w 1961586"/>
                <a:gd name="connsiteY8" fmla="*/ 117695 h 117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1586" h="1176951">
                  <a:moveTo>
                    <a:pt x="0" y="117695"/>
                  </a:moveTo>
                  <a:cubicBezTo>
                    <a:pt x="0" y="52694"/>
                    <a:pt x="52694" y="0"/>
                    <a:pt x="117695" y="0"/>
                  </a:cubicBezTo>
                  <a:lnTo>
                    <a:pt x="1843891" y="0"/>
                  </a:lnTo>
                  <a:cubicBezTo>
                    <a:pt x="1908892" y="0"/>
                    <a:pt x="1961586" y="52694"/>
                    <a:pt x="1961586" y="117695"/>
                  </a:cubicBezTo>
                  <a:lnTo>
                    <a:pt x="1961586" y="1059256"/>
                  </a:lnTo>
                  <a:cubicBezTo>
                    <a:pt x="1961586" y="1124257"/>
                    <a:pt x="1908892" y="1176951"/>
                    <a:pt x="1843891" y="1176951"/>
                  </a:cubicBezTo>
                  <a:lnTo>
                    <a:pt x="117695" y="1176951"/>
                  </a:lnTo>
                  <a:cubicBezTo>
                    <a:pt x="52694" y="1176951"/>
                    <a:pt x="0" y="1124257"/>
                    <a:pt x="0" y="1059256"/>
                  </a:cubicBezTo>
                  <a:lnTo>
                    <a:pt x="0" y="117695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1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Group 475">
              <a:extLst>
                <a:ext uri="{FF2B5EF4-FFF2-40B4-BE49-F238E27FC236}">
                  <a16:creationId xmlns="" xmlns:a16="http://schemas.microsoft.com/office/drawing/2014/main" id="{8FFFF4FA-C9E0-406A-BD10-5BABAF3E1055}"/>
                </a:ext>
              </a:extLst>
            </p:cNvPr>
            <p:cNvGrpSpPr/>
            <p:nvPr/>
          </p:nvGrpSpPr>
          <p:grpSpPr>
            <a:xfrm>
              <a:off x="1763352" y="3418745"/>
              <a:ext cx="738161" cy="1073686"/>
              <a:chOff x="3720306" y="3668315"/>
              <a:chExt cx="314325" cy="457200"/>
            </a:xfrm>
            <a:solidFill>
              <a:schemeClr val="bg1"/>
            </a:solidFill>
          </p:grpSpPr>
          <p:sp>
            <p:nvSpPr>
              <p:cNvPr id="9" name="Freeform 114">
                <a:extLst>
                  <a:ext uri="{FF2B5EF4-FFF2-40B4-BE49-F238E27FC236}">
                    <a16:creationId xmlns="" xmlns:a16="http://schemas.microsoft.com/office/drawing/2014/main" id="{72D5A597-2360-4079-9C86-AAD1D063E2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0306" y="3668315"/>
                <a:ext cx="314325" cy="457200"/>
              </a:xfrm>
              <a:custGeom>
                <a:avLst/>
                <a:gdLst>
                  <a:gd name="T0" fmla="*/ 184 w 793"/>
                  <a:gd name="T1" fmla="*/ 669 h 1152"/>
                  <a:gd name="T2" fmla="*/ 103 w 793"/>
                  <a:gd name="T3" fmla="*/ 514 h 1152"/>
                  <a:gd name="T4" fmla="*/ 78 w 793"/>
                  <a:gd name="T5" fmla="*/ 439 h 1152"/>
                  <a:gd name="T6" fmla="*/ 75 w 793"/>
                  <a:gd name="T7" fmla="*/ 363 h 1152"/>
                  <a:gd name="T8" fmla="*/ 92 w 793"/>
                  <a:gd name="T9" fmla="*/ 284 h 1152"/>
                  <a:gd name="T10" fmla="*/ 128 w 793"/>
                  <a:gd name="T11" fmla="*/ 215 h 1152"/>
                  <a:gd name="T12" fmla="*/ 180 w 793"/>
                  <a:gd name="T13" fmla="*/ 156 h 1152"/>
                  <a:gd name="T14" fmla="*/ 242 w 793"/>
                  <a:gd name="T15" fmla="*/ 112 h 1152"/>
                  <a:gd name="T16" fmla="*/ 316 w 793"/>
                  <a:gd name="T17" fmla="*/ 82 h 1152"/>
                  <a:gd name="T18" fmla="*/ 397 w 793"/>
                  <a:gd name="T19" fmla="*/ 72 h 1152"/>
                  <a:gd name="T20" fmla="*/ 478 w 793"/>
                  <a:gd name="T21" fmla="*/ 82 h 1152"/>
                  <a:gd name="T22" fmla="*/ 551 w 793"/>
                  <a:gd name="T23" fmla="*/ 112 h 1152"/>
                  <a:gd name="T24" fmla="*/ 615 w 793"/>
                  <a:gd name="T25" fmla="*/ 156 h 1152"/>
                  <a:gd name="T26" fmla="*/ 666 w 793"/>
                  <a:gd name="T27" fmla="*/ 215 h 1152"/>
                  <a:gd name="T28" fmla="*/ 701 w 793"/>
                  <a:gd name="T29" fmla="*/ 284 h 1152"/>
                  <a:gd name="T30" fmla="*/ 720 w 793"/>
                  <a:gd name="T31" fmla="*/ 363 h 1152"/>
                  <a:gd name="T32" fmla="*/ 717 w 793"/>
                  <a:gd name="T33" fmla="*/ 438 h 1152"/>
                  <a:gd name="T34" fmla="*/ 691 w 793"/>
                  <a:gd name="T35" fmla="*/ 513 h 1152"/>
                  <a:gd name="T36" fmla="*/ 610 w 793"/>
                  <a:gd name="T37" fmla="*/ 669 h 1152"/>
                  <a:gd name="T38" fmla="*/ 397 w 793"/>
                  <a:gd name="T39" fmla="*/ 1080 h 1152"/>
                  <a:gd name="T40" fmla="*/ 346 w 793"/>
                  <a:gd name="T41" fmla="*/ 1067 h 1152"/>
                  <a:gd name="T42" fmla="*/ 469 w 793"/>
                  <a:gd name="T43" fmla="*/ 1036 h 1152"/>
                  <a:gd name="T44" fmla="*/ 445 w 793"/>
                  <a:gd name="T45" fmla="*/ 1071 h 1152"/>
                  <a:gd name="T46" fmla="*/ 412 w 793"/>
                  <a:gd name="T47" fmla="*/ 1079 h 1152"/>
                  <a:gd name="T48" fmla="*/ 263 w 793"/>
                  <a:gd name="T49" fmla="*/ 846 h 1152"/>
                  <a:gd name="T50" fmla="*/ 528 w 793"/>
                  <a:gd name="T51" fmla="*/ 857 h 1152"/>
                  <a:gd name="T52" fmla="*/ 307 w 793"/>
                  <a:gd name="T53" fmla="*/ 986 h 1152"/>
                  <a:gd name="T54" fmla="*/ 290 w 793"/>
                  <a:gd name="T55" fmla="*/ 931 h 1152"/>
                  <a:gd name="T56" fmla="*/ 496 w 793"/>
                  <a:gd name="T57" fmla="*/ 958 h 1152"/>
                  <a:gd name="T58" fmla="*/ 376 w 793"/>
                  <a:gd name="T59" fmla="*/ 0 h 1152"/>
                  <a:gd name="T60" fmla="*/ 279 w 793"/>
                  <a:gd name="T61" fmla="*/ 18 h 1152"/>
                  <a:gd name="T62" fmla="*/ 192 w 793"/>
                  <a:gd name="T63" fmla="*/ 58 h 1152"/>
                  <a:gd name="T64" fmla="*/ 117 w 793"/>
                  <a:gd name="T65" fmla="*/ 116 h 1152"/>
                  <a:gd name="T66" fmla="*/ 59 w 793"/>
                  <a:gd name="T67" fmla="*/ 190 h 1152"/>
                  <a:gd name="T68" fmla="*/ 19 w 793"/>
                  <a:gd name="T69" fmla="*/ 278 h 1152"/>
                  <a:gd name="T70" fmla="*/ 2 w 793"/>
                  <a:gd name="T71" fmla="*/ 375 h 1152"/>
                  <a:gd name="T72" fmla="*/ 7 w 793"/>
                  <a:gd name="T73" fmla="*/ 451 h 1152"/>
                  <a:gd name="T74" fmla="*/ 59 w 793"/>
                  <a:gd name="T75" fmla="*/ 589 h 1152"/>
                  <a:gd name="T76" fmla="*/ 160 w 793"/>
                  <a:gd name="T77" fmla="*/ 778 h 1152"/>
                  <a:gd name="T78" fmla="*/ 234 w 793"/>
                  <a:gd name="T79" fmla="*/ 994 h 1152"/>
                  <a:gd name="T80" fmla="*/ 270 w 793"/>
                  <a:gd name="T81" fmla="*/ 1086 h 1152"/>
                  <a:gd name="T82" fmla="*/ 302 w 793"/>
                  <a:gd name="T83" fmla="*/ 1125 h 1152"/>
                  <a:gd name="T84" fmla="*/ 347 w 793"/>
                  <a:gd name="T85" fmla="*/ 1146 h 1152"/>
                  <a:gd name="T86" fmla="*/ 411 w 793"/>
                  <a:gd name="T87" fmla="*/ 1152 h 1152"/>
                  <a:gd name="T88" fmla="*/ 467 w 793"/>
                  <a:gd name="T89" fmla="*/ 1140 h 1152"/>
                  <a:gd name="T90" fmla="*/ 507 w 793"/>
                  <a:gd name="T91" fmla="*/ 1111 h 1152"/>
                  <a:gd name="T92" fmla="*/ 535 w 793"/>
                  <a:gd name="T93" fmla="*/ 1066 h 1152"/>
                  <a:gd name="T94" fmla="*/ 578 w 793"/>
                  <a:gd name="T95" fmla="*/ 935 h 1152"/>
                  <a:gd name="T96" fmla="*/ 633 w 793"/>
                  <a:gd name="T97" fmla="*/ 779 h 1152"/>
                  <a:gd name="T98" fmla="*/ 735 w 793"/>
                  <a:gd name="T99" fmla="*/ 589 h 1152"/>
                  <a:gd name="T100" fmla="*/ 787 w 793"/>
                  <a:gd name="T101" fmla="*/ 451 h 1152"/>
                  <a:gd name="T102" fmla="*/ 792 w 793"/>
                  <a:gd name="T103" fmla="*/ 375 h 1152"/>
                  <a:gd name="T104" fmla="*/ 775 w 793"/>
                  <a:gd name="T105" fmla="*/ 278 h 1152"/>
                  <a:gd name="T106" fmla="*/ 736 w 793"/>
                  <a:gd name="T107" fmla="*/ 190 h 1152"/>
                  <a:gd name="T108" fmla="*/ 677 w 793"/>
                  <a:gd name="T109" fmla="*/ 116 h 1152"/>
                  <a:gd name="T110" fmla="*/ 602 w 793"/>
                  <a:gd name="T111" fmla="*/ 58 h 1152"/>
                  <a:gd name="T112" fmla="*/ 515 w 793"/>
                  <a:gd name="T113" fmla="*/ 18 h 1152"/>
                  <a:gd name="T114" fmla="*/ 417 w 793"/>
                  <a:gd name="T115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93" h="1152">
                    <a:moveTo>
                      <a:pt x="565" y="756"/>
                    </a:moveTo>
                    <a:lnTo>
                      <a:pt x="229" y="756"/>
                    </a:lnTo>
                    <a:lnTo>
                      <a:pt x="215" y="727"/>
                    </a:lnTo>
                    <a:lnTo>
                      <a:pt x="200" y="698"/>
                    </a:lnTo>
                    <a:lnTo>
                      <a:pt x="184" y="669"/>
                    </a:lnTo>
                    <a:lnTo>
                      <a:pt x="169" y="640"/>
                    </a:lnTo>
                    <a:lnTo>
                      <a:pt x="151" y="608"/>
                    </a:lnTo>
                    <a:lnTo>
                      <a:pt x="133" y="577"/>
                    </a:lnTo>
                    <a:lnTo>
                      <a:pt x="117" y="545"/>
                    </a:lnTo>
                    <a:lnTo>
                      <a:pt x="103" y="514"/>
                    </a:lnTo>
                    <a:lnTo>
                      <a:pt x="97" y="498"/>
                    </a:lnTo>
                    <a:lnTo>
                      <a:pt x="91" y="483"/>
                    </a:lnTo>
                    <a:lnTo>
                      <a:pt x="86" y="468"/>
                    </a:lnTo>
                    <a:lnTo>
                      <a:pt x="81" y="453"/>
                    </a:lnTo>
                    <a:lnTo>
                      <a:pt x="78" y="439"/>
                    </a:lnTo>
                    <a:lnTo>
                      <a:pt x="75" y="424"/>
                    </a:lnTo>
                    <a:lnTo>
                      <a:pt x="74" y="410"/>
                    </a:lnTo>
                    <a:lnTo>
                      <a:pt x="73" y="396"/>
                    </a:lnTo>
                    <a:lnTo>
                      <a:pt x="74" y="379"/>
                    </a:lnTo>
                    <a:lnTo>
                      <a:pt x="75" y="363"/>
                    </a:lnTo>
                    <a:lnTo>
                      <a:pt x="77" y="347"/>
                    </a:lnTo>
                    <a:lnTo>
                      <a:pt x="79" y="331"/>
                    </a:lnTo>
                    <a:lnTo>
                      <a:pt x="84" y="315"/>
                    </a:lnTo>
                    <a:lnTo>
                      <a:pt x="88" y="300"/>
                    </a:lnTo>
                    <a:lnTo>
                      <a:pt x="92" y="284"/>
                    </a:lnTo>
                    <a:lnTo>
                      <a:pt x="99" y="270"/>
                    </a:lnTo>
                    <a:lnTo>
                      <a:pt x="105" y="255"/>
                    </a:lnTo>
                    <a:lnTo>
                      <a:pt x="112" y="241"/>
                    </a:lnTo>
                    <a:lnTo>
                      <a:pt x="120" y="228"/>
                    </a:lnTo>
                    <a:lnTo>
                      <a:pt x="128" y="215"/>
                    </a:lnTo>
                    <a:lnTo>
                      <a:pt x="138" y="202"/>
                    </a:lnTo>
                    <a:lnTo>
                      <a:pt x="147" y="190"/>
                    </a:lnTo>
                    <a:lnTo>
                      <a:pt x="157" y="179"/>
                    </a:lnTo>
                    <a:lnTo>
                      <a:pt x="168" y="167"/>
                    </a:lnTo>
                    <a:lnTo>
                      <a:pt x="180" y="156"/>
                    </a:lnTo>
                    <a:lnTo>
                      <a:pt x="191" y="146"/>
                    </a:lnTo>
                    <a:lnTo>
                      <a:pt x="204" y="136"/>
                    </a:lnTo>
                    <a:lnTo>
                      <a:pt x="216" y="128"/>
                    </a:lnTo>
                    <a:lnTo>
                      <a:pt x="229" y="119"/>
                    </a:lnTo>
                    <a:lnTo>
                      <a:pt x="242" y="112"/>
                    </a:lnTo>
                    <a:lnTo>
                      <a:pt x="256" y="104"/>
                    </a:lnTo>
                    <a:lnTo>
                      <a:pt x="270" y="98"/>
                    </a:lnTo>
                    <a:lnTo>
                      <a:pt x="286" y="91"/>
                    </a:lnTo>
                    <a:lnTo>
                      <a:pt x="301" y="87"/>
                    </a:lnTo>
                    <a:lnTo>
                      <a:pt x="316" y="82"/>
                    </a:lnTo>
                    <a:lnTo>
                      <a:pt x="332" y="78"/>
                    </a:lnTo>
                    <a:lnTo>
                      <a:pt x="348" y="76"/>
                    </a:lnTo>
                    <a:lnTo>
                      <a:pt x="364" y="74"/>
                    </a:lnTo>
                    <a:lnTo>
                      <a:pt x="381" y="73"/>
                    </a:lnTo>
                    <a:lnTo>
                      <a:pt x="397" y="72"/>
                    </a:lnTo>
                    <a:lnTo>
                      <a:pt x="414" y="73"/>
                    </a:lnTo>
                    <a:lnTo>
                      <a:pt x="430" y="74"/>
                    </a:lnTo>
                    <a:lnTo>
                      <a:pt x="447" y="76"/>
                    </a:lnTo>
                    <a:lnTo>
                      <a:pt x="463" y="78"/>
                    </a:lnTo>
                    <a:lnTo>
                      <a:pt x="478" y="82"/>
                    </a:lnTo>
                    <a:lnTo>
                      <a:pt x="493" y="87"/>
                    </a:lnTo>
                    <a:lnTo>
                      <a:pt x="508" y="91"/>
                    </a:lnTo>
                    <a:lnTo>
                      <a:pt x="523" y="98"/>
                    </a:lnTo>
                    <a:lnTo>
                      <a:pt x="537" y="104"/>
                    </a:lnTo>
                    <a:lnTo>
                      <a:pt x="551" y="112"/>
                    </a:lnTo>
                    <a:lnTo>
                      <a:pt x="565" y="119"/>
                    </a:lnTo>
                    <a:lnTo>
                      <a:pt x="578" y="128"/>
                    </a:lnTo>
                    <a:lnTo>
                      <a:pt x="591" y="136"/>
                    </a:lnTo>
                    <a:lnTo>
                      <a:pt x="603" y="146"/>
                    </a:lnTo>
                    <a:lnTo>
                      <a:pt x="615" y="156"/>
                    </a:lnTo>
                    <a:lnTo>
                      <a:pt x="626" y="167"/>
                    </a:lnTo>
                    <a:lnTo>
                      <a:pt x="637" y="179"/>
                    </a:lnTo>
                    <a:lnTo>
                      <a:pt x="647" y="190"/>
                    </a:lnTo>
                    <a:lnTo>
                      <a:pt x="656" y="202"/>
                    </a:lnTo>
                    <a:lnTo>
                      <a:pt x="666" y="215"/>
                    </a:lnTo>
                    <a:lnTo>
                      <a:pt x="674" y="228"/>
                    </a:lnTo>
                    <a:lnTo>
                      <a:pt x="682" y="241"/>
                    </a:lnTo>
                    <a:lnTo>
                      <a:pt x="688" y="255"/>
                    </a:lnTo>
                    <a:lnTo>
                      <a:pt x="696" y="270"/>
                    </a:lnTo>
                    <a:lnTo>
                      <a:pt x="701" y="284"/>
                    </a:lnTo>
                    <a:lnTo>
                      <a:pt x="707" y="300"/>
                    </a:lnTo>
                    <a:lnTo>
                      <a:pt x="711" y="315"/>
                    </a:lnTo>
                    <a:lnTo>
                      <a:pt x="714" y="331"/>
                    </a:lnTo>
                    <a:lnTo>
                      <a:pt x="718" y="347"/>
                    </a:lnTo>
                    <a:lnTo>
                      <a:pt x="720" y="363"/>
                    </a:lnTo>
                    <a:lnTo>
                      <a:pt x="721" y="379"/>
                    </a:lnTo>
                    <a:lnTo>
                      <a:pt x="721" y="396"/>
                    </a:lnTo>
                    <a:lnTo>
                      <a:pt x="721" y="410"/>
                    </a:lnTo>
                    <a:lnTo>
                      <a:pt x="719" y="424"/>
                    </a:lnTo>
                    <a:lnTo>
                      <a:pt x="717" y="438"/>
                    </a:lnTo>
                    <a:lnTo>
                      <a:pt x="712" y="453"/>
                    </a:lnTo>
                    <a:lnTo>
                      <a:pt x="708" y="468"/>
                    </a:lnTo>
                    <a:lnTo>
                      <a:pt x="704" y="483"/>
                    </a:lnTo>
                    <a:lnTo>
                      <a:pt x="697" y="498"/>
                    </a:lnTo>
                    <a:lnTo>
                      <a:pt x="691" y="513"/>
                    </a:lnTo>
                    <a:lnTo>
                      <a:pt x="677" y="545"/>
                    </a:lnTo>
                    <a:lnTo>
                      <a:pt x="660" y="577"/>
                    </a:lnTo>
                    <a:lnTo>
                      <a:pt x="643" y="608"/>
                    </a:lnTo>
                    <a:lnTo>
                      <a:pt x="626" y="641"/>
                    </a:lnTo>
                    <a:lnTo>
                      <a:pt x="610" y="669"/>
                    </a:lnTo>
                    <a:lnTo>
                      <a:pt x="594" y="698"/>
                    </a:lnTo>
                    <a:lnTo>
                      <a:pt x="579" y="727"/>
                    </a:lnTo>
                    <a:lnTo>
                      <a:pt x="565" y="756"/>
                    </a:lnTo>
                    <a:lnTo>
                      <a:pt x="565" y="756"/>
                    </a:lnTo>
                    <a:close/>
                    <a:moveTo>
                      <a:pt x="397" y="1080"/>
                    </a:moveTo>
                    <a:lnTo>
                      <a:pt x="384" y="1079"/>
                    </a:lnTo>
                    <a:lnTo>
                      <a:pt x="373" y="1078"/>
                    </a:lnTo>
                    <a:lnTo>
                      <a:pt x="363" y="1076"/>
                    </a:lnTo>
                    <a:lnTo>
                      <a:pt x="355" y="1073"/>
                    </a:lnTo>
                    <a:lnTo>
                      <a:pt x="346" y="1067"/>
                    </a:lnTo>
                    <a:lnTo>
                      <a:pt x="339" y="1059"/>
                    </a:lnTo>
                    <a:lnTo>
                      <a:pt x="332" y="1049"/>
                    </a:lnTo>
                    <a:lnTo>
                      <a:pt x="326" y="1035"/>
                    </a:lnTo>
                    <a:lnTo>
                      <a:pt x="478" y="1016"/>
                    </a:lnTo>
                    <a:lnTo>
                      <a:pt x="469" y="1036"/>
                    </a:lnTo>
                    <a:lnTo>
                      <a:pt x="462" y="1051"/>
                    </a:lnTo>
                    <a:lnTo>
                      <a:pt x="457" y="1057"/>
                    </a:lnTo>
                    <a:lnTo>
                      <a:pt x="454" y="1062"/>
                    </a:lnTo>
                    <a:lnTo>
                      <a:pt x="450" y="1066"/>
                    </a:lnTo>
                    <a:lnTo>
                      <a:pt x="445" y="1071"/>
                    </a:lnTo>
                    <a:lnTo>
                      <a:pt x="440" y="1073"/>
                    </a:lnTo>
                    <a:lnTo>
                      <a:pt x="436" y="1075"/>
                    </a:lnTo>
                    <a:lnTo>
                      <a:pt x="430" y="1077"/>
                    </a:lnTo>
                    <a:lnTo>
                      <a:pt x="425" y="1078"/>
                    </a:lnTo>
                    <a:lnTo>
                      <a:pt x="412" y="1079"/>
                    </a:lnTo>
                    <a:lnTo>
                      <a:pt x="397" y="1080"/>
                    </a:lnTo>
                    <a:close/>
                    <a:moveTo>
                      <a:pt x="279" y="897"/>
                    </a:moveTo>
                    <a:lnTo>
                      <a:pt x="275" y="881"/>
                    </a:lnTo>
                    <a:lnTo>
                      <a:pt x="269" y="863"/>
                    </a:lnTo>
                    <a:lnTo>
                      <a:pt x="263" y="846"/>
                    </a:lnTo>
                    <a:lnTo>
                      <a:pt x="258" y="828"/>
                    </a:lnTo>
                    <a:lnTo>
                      <a:pt x="537" y="828"/>
                    </a:lnTo>
                    <a:lnTo>
                      <a:pt x="534" y="837"/>
                    </a:lnTo>
                    <a:lnTo>
                      <a:pt x="531" y="847"/>
                    </a:lnTo>
                    <a:lnTo>
                      <a:pt x="528" y="857"/>
                    </a:lnTo>
                    <a:lnTo>
                      <a:pt x="524" y="867"/>
                    </a:lnTo>
                    <a:lnTo>
                      <a:pt x="279" y="897"/>
                    </a:lnTo>
                    <a:close/>
                    <a:moveTo>
                      <a:pt x="491" y="978"/>
                    </a:moveTo>
                    <a:lnTo>
                      <a:pt x="312" y="1000"/>
                    </a:lnTo>
                    <a:lnTo>
                      <a:pt x="307" y="986"/>
                    </a:lnTo>
                    <a:lnTo>
                      <a:pt x="302" y="970"/>
                    </a:lnTo>
                    <a:lnTo>
                      <a:pt x="296" y="952"/>
                    </a:lnTo>
                    <a:lnTo>
                      <a:pt x="290" y="932"/>
                    </a:lnTo>
                    <a:lnTo>
                      <a:pt x="290" y="931"/>
                    </a:lnTo>
                    <a:lnTo>
                      <a:pt x="290" y="931"/>
                    </a:lnTo>
                    <a:lnTo>
                      <a:pt x="512" y="903"/>
                    </a:lnTo>
                    <a:lnTo>
                      <a:pt x="508" y="919"/>
                    </a:lnTo>
                    <a:lnTo>
                      <a:pt x="504" y="936"/>
                    </a:lnTo>
                    <a:lnTo>
                      <a:pt x="499" y="946"/>
                    </a:lnTo>
                    <a:lnTo>
                      <a:pt x="496" y="958"/>
                    </a:lnTo>
                    <a:lnTo>
                      <a:pt x="493" y="968"/>
                    </a:lnTo>
                    <a:lnTo>
                      <a:pt x="491" y="978"/>
                    </a:lnTo>
                    <a:lnTo>
                      <a:pt x="491" y="978"/>
                    </a:lnTo>
                    <a:close/>
                    <a:moveTo>
                      <a:pt x="397" y="0"/>
                    </a:moveTo>
                    <a:lnTo>
                      <a:pt x="376" y="0"/>
                    </a:lnTo>
                    <a:lnTo>
                      <a:pt x="357" y="1"/>
                    </a:lnTo>
                    <a:lnTo>
                      <a:pt x="336" y="5"/>
                    </a:lnTo>
                    <a:lnTo>
                      <a:pt x="317" y="8"/>
                    </a:lnTo>
                    <a:lnTo>
                      <a:pt x="299" y="12"/>
                    </a:lnTo>
                    <a:lnTo>
                      <a:pt x="279" y="18"/>
                    </a:lnTo>
                    <a:lnTo>
                      <a:pt x="261" y="24"/>
                    </a:lnTo>
                    <a:lnTo>
                      <a:pt x="242" y="31"/>
                    </a:lnTo>
                    <a:lnTo>
                      <a:pt x="225" y="39"/>
                    </a:lnTo>
                    <a:lnTo>
                      <a:pt x="208" y="48"/>
                    </a:lnTo>
                    <a:lnTo>
                      <a:pt x="192" y="58"/>
                    </a:lnTo>
                    <a:lnTo>
                      <a:pt x="175" y="67"/>
                    </a:lnTo>
                    <a:lnTo>
                      <a:pt x="160" y="78"/>
                    </a:lnTo>
                    <a:lnTo>
                      <a:pt x="145" y="90"/>
                    </a:lnTo>
                    <a:lnTo>
                      <a:pt x="131" y="103"/>
                    </a:lnTo>
                    <a:lnTo>
                      <a:pt x="117" y="116"/>
                    </a:lnTo>
                    <a:lnTo>
                      <a:pt x="104" y="130"/>
                    </a:lnTo>
                    <a:lnTo>
                      <a:pt x="91" y="144"/>
                    </a:lnTo>
                    <a:lnTo>
                      <a:pt x="79" y="159"/>
                    </a:lnTo>
                    <a:lnTo>
                      <a:pt x="69" y="174"/>
                    </a:lnTo>
                    <a:lnTo>
                      <a:pt x="59" y="190"/>
                    </a:lnTo>
                    <a:lnTo>
                      <a:pt x="49" y="207"/>
                    </a:lnTo>
                    <a:lnTo>
                      <a:pt x="40" y="224"/>
                    </a:lnTo>
                    <a:lnTo>
                      <a:pt x="32" y="242"/>
                    </a:lnTo>
                    <a:lnTo>
                      <a:pt x="25" y="260"/>
                    </a:lnTo>
                    <a:lnTo>
                      <a:pt x="19" y="278"/>
                    </a:lnTo>
                    <a:lnTo>
                      <a:pt x="13" y="297"/>
                    </a:lnTo>
                    <a:lnTo>
                      <a:pt x="9" y="316"/>
                    </a:lnTo>
                    <a:lnTo>
                      <a:pt x="6" y="335"/>
                    </a:lnTo>
                    <a:lnTo>
                      <a:pt x="3" y="356"/>
                    </a:lnTo>
                    <a:lnTo>
                      <a:pt x="2" y="375"/>
                    </a:lnTo>
                    <a:lnTo>
                      <a:pt x="0" y="396"/>
                    </a:lnTo>
                    <a:lnTo>
                      <a:pt x="2" y="410"/>
                    </a:lnTo>
                    <a:lnTo>
                      <a:pt x="3" y="424"/>
                    </a:lnTo>
                    <a:lnTo>
                      <a:pt x="5" y="437"/>
                    </a:lnTo>
                    <a:lnTo>
                      <a:pt x="7" y="451"/>
                    </a:lnTo>
                    <a:lnTo>
                      <a:pt x="13" y="479"/>
                    </a:lnTo>
                    <a:lnTo>
                      <a:pt x="22" y="506"/>
                    </a:lnTo>
                    <a:lnTo>
                      <a:pt x="33" y="534"/>
                    </a:lnTo>
                    <a:lnTo>
                      <a:pt x="46" y="561"/>
                    </a:lnTo>
                    <a:lnTo>
                      <a:pt x="59" y="589"/>
                    </a:lnTo>
                    <a:lnTo>
                      <a:pt x="74" y="617"/>
                    </a:lnTo>
                    <a:lnTo>
                      <a:pt x="103" y="671"/>
                    </a:lnTo>
                    <a:lnTo>
                      <a:pt x="133" y="725"/>
                    </a:lnTo>
                    <a:lnTo>
                      <a:pt x="147" y="752"/>
                    </a:lnTo>
                    <a:lnTo>
                      <a:pt x="160" y="778"/>
                    </a:lnTo>
                    <a:lnTo>
                      <a:pt x="172" y="804"/>
                    </a:lnTo>
                    <a:lnTo>
                      <a:pt x="182" y="830"/>
                    </a:lnTo>
                    <a:lnTo>
                      <a:pt x="206" y="901"/>
                    </a:lnTo>
                    <a:lnTo>
                      <a:pt x="225" y="965"/>
                    </a:lnTo>
                    <a:lnTo>
                      <a:pt x="234" y="994"/>
                    </a:lnTo>
                    <a:lnTo>
                      <a:pt x="242" y="1020"/>
                    </a:lnTo>
                    <a:lnTo>
                      <a:pt x="251" y="1045"/>
                    </a:lnTo>
                    <a:lnTo>
                      <a:pt x="260" y="1066"/>
                    </a:lnTo>
                    <a:lnTo>
                      <a:pt x="265" y="1076"/>
                    </a:lnTo>
                    <a:lnTo>
                      <a:pt x="270" y="1086"/>
                    </a:lnTo>
                    <a:lnTo>
                      <a:pt x="276" y="1094"/>
                    </a:lnTo>
                    <a:lnTo>
                      <a:pt x="281" y="1103"/>
                    </a:lnTo>
                    <a:lnTo>
                      <a:pt x="288" y="1111"/>
                    </a:lnTo>
                    <a:lnTo>
                      <a:pt x="295" y="1118"/>
                    </a:lnTo>
                    <a:lnTo>
                      <a:pt x="302" y="1125"/>
                    </a:lnTo>
                    <a:lnTo>
                      <a:pt x="310" y="1130"/>
                    </a:lnTo>
                    <a:lnTo>
                      <a:pt x="318" y="1135"/>
                    </a:lnTo>
                    <a:lnTo>
                      <a:pt x="328" y="1140"/>
                    </a:lnTo>
                    <a:lnTo>
                      <a:pt x="337" y="1143"/>
                    </a:lnTo>
                    <a:lnTo>
                      <a:pt x="347" y="1146"/>
                    </a:lnTo>
                    <a:lnTo>
                      <a:pt x="359" y="1148"/>
                    </a:lnTo>
                    <a:lnTo>
                      <a:pt x="371" y="1151"/>
                    </a:lnTo>
                    <a:lnTo>
                      <a:pt x="383" y="1152"/>
                    </a:lnTo>
                    <a:lnTo>
                      <a:pt x="397" y="1152"/>
                    </a:lnTo>
                    <a:lnTo>
                      <a:pt x="411" y="1152"/>
                    </a:lnTo>
                    <a:lnTo>
                      <a:pt x="424" y="1151"/>
                    </a:lnTo>
                    <a:lnTo>
                      <a:pt x="436" y="1148"/>
                    </a:lnTo>
                    <a:lnTo>
                      <a:pt x="448" y="1146"/>
                    </a:lnTo>
                    <a:lnTo>
                      <a:pt x="457" y="1143"/>
                    </a:lnTo>
                    <a:lnTo>
                      <a:pt x="467" y="1140"/>
                    </a:lnTo>
                    <a:lnTo>
                      <a:pt x="477" y="1135"/>
                    </a:lnTo>
                    <a:lnTo>
                      <a:pt x="485" y="1130"/>
                    </a:lnTo>
                    <a:lnTo>
                      <a:pt x="493" y="1125"/>
                    </a:lnTo>
                    <a:lnTo>
                      <a:pt x="501" y="1118"/>
                    </a:lnTo>
                    <a:lnTo>
                      <a:pt x="507" y="1111"/>
                    </a:lnTo>
                    <a:lnTo>
                      <a:pt x="513" y="1103"/>
                    </a:lnTo>
                    <a:lnTo>
                      <a:pt x="519" y="1095"/>
                    </a:lnTo>
                    <a:lnTo>
                      <a:pt x="524" y="1086"/>
                    </a:lnTo>
                    <a:lnTo>
                      <a:pt x="530" y="1077"/>
                    </a:lnTo>
                    <a:lnTo>
                      <a:pt x="535" y="1066"/>
                    </a:lnTo>
                    <a:lnTo>
                      <a:pt x="544" y="1045"/>
                    </a:lnTo>
                    <a:lnTo>
                      <a:pt x="552" y="1021"/>
                    </a:lnTo>
                    <a:lnTo>
                      <a:pt x="561" y="994"/>
                    </a:lnTo>
                    <a:lnTo>
                      <a:pt x="570" y="966"/>
                    </a:lnTo>
                    <a:lnTo>
                      <a:pt x="578" y="935"/>
                    </a:lnTo>
                    <a:lnTo>
                      <a:pt x="588" y="902"/>
                    </a:lnTo>
                    <a:lnTo>
                      <a:pt x="599" y="868"/>
                    </a:lnTo>
                    <a:lnTo>
                      <a:pt x="612" y="831"/>
                    </a:lnTo>
                    <a:lnTo>
                      <a:pt x="621" y="805"/>
                    </a:lnTo>
                    <a:lnTo>
                      <a:pt x="633" y="779"/>
                    </a:lnTo>
                    <a:lnTo>
                      <a:pt x="646" y="753"/>
                    </a:lnTo>
                    <a:lnTo>
                      <a:pt x="660" y="726"/>
                    </a:lnTo>
                    <a:lnTo>
                      <a:pt x="691" y="672"/>
                    </a:lnTo>
                    <a:lnTo>
                      <a:pt x="721" y="617"/>
                    </a:lnTo>
                    <a:lnTo>
                      <a:pt x="735" y="589"/>
                    </a:lnTo>
                    <a:lnTo>
                      <a:pt x="749" y="561"/>
                    </a:lnTo>
                    <a:lnTo>
                      <a:pt x="761" y="533"/>
                    </a:lnTo>
                    <a:lnTo>
                      <a:pt x="772" y="506"/>
                    </a:lnTo>
                    <a:lnTo>
                      <a:pt x="780" y="478"/>
                    </a:lnTo>
                    <a:lnTo>
                      <a:pt x="787" y="451"/>
                    </a:lnTo>
                    <a:lnTo>
                      <a:pt x="790" y="437"/>
                    </a:lnTo>
                    <a:lnTo>
                      <a:pt x="791" y="423"/>
                    </a:lnTo>
                    <a:lnTo>
                      <a:pt x="792" y="410"/>
                    </a:lnTo>
                    <a:lnTo>
                      <a:pt x="793" y="396"/>
                    </a:lnTo>
                    <a:lnTo>
                      <a:pt x="792" y="375"/>
                    </a:lnTo>
                    <a:lnTo>
                      <a:pt x="791" y="356"/>
                    </a:lnTo>
                    <a:lnTo>
                      <a:pt x="789" y="335"/>
                    </a:lnTo>
                    <a:lnTo>
                      <a:pt x="785" y="316"/>
                    </a:lnTo>
                    <a:lnTo>
                      <a:pt x="780" y="297"/>
                    </a:lnTo>
                    <a:lnTo>
                      <a:pt x="775" y="278"/>
                    </a:lnTo>
                    <a:lnTo>
                      <a:pt x="769" y="260"/>
                    </a:lnTo>
                    <a:lnTo>
                      <a:pt x="762" y="242"/>
                    </a:lnTo>
                    <a:lnTo>
                      <a:pt x="754" y="224"/>
                    </a:lnTo>
                    <a:lnTo>
                      <a:pt x="746" y="207"/>
                    </a:lnTo>
                    <a:lnTo>
                      <a:pt x="736" y="190"/>
                    </a:lnTo>
                    <a:lnTo>
                      <a:pt x="725" y="174"/>
                    </a:lnTo>
                    <a:lnTo>
                      <a:pt x="714" y="159"/>
                    </a:lnTo>
                    <a:lnTo>
                      <a:pt x="703" y="144"/>
                    </a:lnTo>
                    <a:lnTo>
                      <a:pt x="691" y="130"/>
                    </a:lnTo>
                    <a:lnTo>
                      <a:pt x="677" y="116"/>
                    </a:lnTo>
                    <a:lnTo>
                      <a:pt x="664" y="103"/>
                    </a:lnTo>
                    <a:lnTo>
                      <a:pt x="648" y="90"/>
                    </a:lnTo>
                    <a:lnTo>
                      <a:pt x="633" y="78"/>
                    </a:lnTo>
                    <a:lnTo>
                      <a:pt x="618" y="67"/>
                    </a:lnTo>
                    <a:lnTo>
                      <a:pt x="602" y="58"/>
                    </a:lnTo>
                    <a:lnTo>
                      <a:pt x="586" y="48"/>
                    </a:lnTo>
                    <a:lnTo>
                      <a:pt x="569" y="39"/>
                    </a:lnTo>
                    <a:lnTo>
                      <a:pt x="551" y="31"/>
                    </a:lnTo>
                    <a:lnTo>
                      <a:pt x="533" y="24"/>
                    </a:lnTo>
                    <a:lnTo>
                      <a:pt x="515" y="18"/>
                    </a:lnTo>
                    <a:lnTo>
                      <a:pt x="496" y="12"/>
                    </a:lnTo>
                    <a:lnTo>
                      <a:pt x="477" y="8"/>
                    </a:lnTo>
                    <a:lnTo>
                      <a:pt x="457" y="5"/>
                    </a:lnTo>
                    <a:lnTo>
                      <a:pt x="438" y="1"/>
                    </a:lnTo>
                    <a:lnTo>
                      <a:pt x="417" y="0"/>
                    </a:lnTo>
                    <a:lnTo>
                      <a:pt x="39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115">
                <a:extLst>
                  <a:ext uri="{FF2B5EF4-FFF2-40B4-BE49-F238E27FC236}">
                    <a16:creationId xmlns="" xmlns:a16="http://schemas.microsoft.com/office/drawing/2014/main" id="{5A625B98-F1F0-422F-92BB-124504C41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743" y="3739753"/>
                <a:ext cx="93663" cy="93663"/>
              </a:xfrm>
              <a:custGeom>
                <a:avLst/>
                <a:gdLst>
                  <a:gd name="T0" fmla="*/ 205 w 234"/>
                  <a:gd name="T1" fmla="*/ 1 h 234"/>
                  <a:gd name="T2" fmla="*/ 183 w 234"/>
                  <a:gd name="T3" fmla="*/ 3 h 234"/>
                  <a:gd name="T4" fmla="*/ 152 w 234"/>
                  <a:gd name="T5" fmla="*/ 9 h 234"/>
                  <a:gd name="T6" fmla="*/ 113 w 234"/>
                  <a:gd name="T7" fmla="*/ 26 h 234"/>
                  <a:gd name="T8" fmla="*/ 79 w 234"/>
                  <a:gd name="T9" fmla="*/ 49 h 234"/>
                  <a:gd name="T10" fmla="*/ 50 w 234"/>
                  <a:gd name="T11" fmla="*/ 78 h 234"/>
                  <a:gd name="T12" fmla="*/ 26 w 234"/>
                  <a:gd name="T13" fmla="*/ 113 h 234"/>
                  <a:gd name="T14" fmla="*/ 10 w 234"/>
                  <a:gd name="T15" fmla="*/ 152 h 234"/>
                  <a:gd name="T16" fmla="*/ 2 w 234"/>
                  <a:gd name="T17" fmla="*/ 183 h 234"/>
                  <a:gd name="T18" fmla="*/ 0 w 234"/>
                  <a:gd name="T19" fmla="*/ 205 h 234"/>
                  <a:gd name="T20" fmla="*/ 0 w 234"/>
                  <a:gd name="T21" fmla="*/ 220 h 234"/>
                  <a:gd name="T22" fmla="*/ 3 w 234"/>
                  <a:gd name="T23" fmla="*/ 226 h 234"/>
                  <a:gd name="T24" fmla="*/ 7 w 234"/>
                  <a:gd name="T25" fmla="*/ 231 h 234"/>
                  <a:gd name="T26" fmla="*/ 14 w 234"/>
                  <a:gd name="T27" fmla="*/ 234 h 234"/>
                  <a:gd name="T28" fmla="*/ 21 w 234"/>
                  <a:gd name="T29" fmla="*/ 234 h 234"/>
                  <a:gd name="T30" fmla="*/ 28 w 234"/>
                  <a:gd name="T31" fmla="*/ 231 h 234"/>
                  <a:gd name="T32" fmla="*/ 33 w 234"/>
                  <a:gd name="T33" fmla="*/ 226 h 234"/>
                  <a:gd name="T34" fmla="*/ 35 w 234"/>
                  <a:gd name="T35" fmla="*/ 220 h 234"/>
                  <a:gd name="T36" fmla="*/ 37 w 234"/>
                  <a:gd name="T37" fmla="*/ 197 h 234"/>
                  <a:gd name="T38" fmla="*/ 44 w 234"/>
                  <a:gd name="T39" fmla="*/ 163 h 234"/>
                  <a:gd name="T40" fmla="*/ 58 w 234"/>
                  <a:gd name="T41" fmla="*/ 130 h 234"/>
                  <a:gd name="T42" fmla="*/ 78 w 234"/>
                  <a:gd name="T43" fmla="*/ 101 h 234"/>
                  <a:gd name="T44" fmla="*/ 101 w 234"/>
                  <a:gd name="T45" fmla="*/ 77 h 234"/>
                  <a:gd name="T46" fmla="*/ 131 w 234"/>
                  <a:gd name="T47" fmla="*/ 58 h 234"/>
                  <a:gd name="T48" fmla="*/ 163 w 234"/>
                  <a:gd name="T49" fmla="*/ 44 h 234"/>
                  <a:gd name="T50" fmla="*/ 197 w 234"/>
                  <a:gd name="T51" fmla="*/ 36 h 234"/>
                  <a:gd name="T52" fmla="*/ 219 w 234"/>
                  <a:gd name="T53" fmla="*/ 35 h 234"/>
                  <a:gd name="T54" fmla="*/ 226 w 234"/>
                  <a:gd name="T55" fmla="*/ 33 h 234"/>
                  <a:gd name="T56" fmla="*/ 231 w 234"/>
                  <a:gd name="T57" fmla="*/ 28 h 234"/>
                  <a:gd name="T58" fmla="*/ 233 w 234"/>
                  <a:gd name="T59" fmla="*/ 21 h 234"/>
                  <a:gd name="T60" fmla="*/ 233 w 234"/>
                  <a:gd name="T61" fmla="*/ 15 h 234"/>
                  <a:gd name="T62" fmla="*/ 231 w 234"/>
                  <a:gd name="T63" fmla="*/ 8 h 234"/>
                  <a:gd name="T64" fmla="*/ 226 w 234"/>
                  <a:gd name="T65" fmla="*/ 3 h 234"/>
                  <a:gd name="T66" fmla="*/ 219 w 234"/>
                  <a:gd name="T67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4" h="234">
                    <a:moveTo>
                      <a:pt x="216" y="0"/>
                    </a:moveTo>
                    <a:lnTo>
                      <a:pt x="205" y="1"/>
                    </a:lnTo>
                    <a:lnTo>
                      <a:pt x="194" y="1"/>
                    </a:lnTo>
                    <a:lnTo>
                      <a:pt x="183" y="3"/>
                    </a:lnTo>
                    <a:lnTo>
                      <a:pt x="173" y="4"/>
                    </a:lnTo>
                    <a:lnTo>
                      <a:pt x="152" y="9"/>
                    </a:lnTo>
                    <a:lnTo>
                      <a:pt x="132" y="17"/>
                    </a:lnTo>
                    <a:lnTo>
                      <a:pt x="113" y="26"/>
                    </a:lnTo>
                    <a:lnTo>
                      <a:pt x="95" y="36"/>
                    </a:lnTo>
                    <a:lnTo>
                      <a:pt x="79" y="49"/>
                    </a:lnTo>
                    <a:lnTo>
                      <a:pt x="64" y="63"/>
                    </a:lnTo>
                    <a:lnTo>
                      <a:pt x="50" y="78"/>
                    </a:lnTo>
                    <a:lnTo>
                      <a:pt x="37" y="95"/>
                    </a:lnTo>
                    <a:lnTo>
                      <a:pt x="26" y="113"/>
                    </a:lnTo>
                    <a:lnTo>
                      <a:pt x="17" y="131"/>
                    </a:lnTo>
                    <a:lnTo>
                      <a:pt x="10" y="152"/>
                    </a:lnTo>
                    <a:lnTo>
                      <a:pt x="4" y="172"/>
                    </a:lnTo>
                    <a:lnTo>
                      <a:pt x="2" y="183"/>
                    </a:lnTo>
                    <a:lnTo>
                      <a:pt x="1" y="194"/>
                    </a:lnTo>
                    <a:lnTo>
                      <a:pt x="0" y="205"/>
                    </a:lnTo>
                    <a:lnTo>
                      <a:pt x="0" y="216"/>
                    </a:lnTo>
                    <a:lnTo>
                      <a:pt x="0" y="220"/>
                    </a:lnTo>
                    <a:lnTo>
                      <a:pt x="1" y="223"/>
                    </a:lnTo>
                    <a:lnTo>
                      <a:pt x="3" y="226"/>
                    </a:lnTo>
                    <a:lnTo>
                      <a:pt x="5" y="229"/>
                    </a:lnTo>
                    <a:lnTo>
                      <a:pt x="7" y="231"/>
                    </a:lnTo>
                    <a:lnTo>
                      <a:pt x="11" y="233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1" y="234"/>
                    </a:lnTo>
                    <a:lnTo>
                      <a:pt x="25" y="233"/>
                    </a:lnTo>
                    <a:lnTo>
                      <a:pt x="28" y="231"/>
                    </a:lnTo>
                    <a:lnTo>
                      <a:pt x="31" y="229"/>
                    </a:lnTo>
                    <a:lnTo>
                      <a:pt x="33" y="226"/>
                    </a:lnTo>
                    <a:lnTo>
                      <a:pt x="34" y="223"/>
                    </a:lnTo>
                    <a:lnTo>
                      <a:pt x="35" y="220"/>
                    </a:lnTo>
                    <a:lnTo>
                      <a:pt x="35" y="216"/>
                    </a:lnTo>
                    <a:lnTo>
                      <a:pt x="37" y="197"/>
                    </a:lnTo>
                    <a:lnTo>
                      <a:pt x="40" y="180"/>
                    </a:lnTo>
                    <a:lnTo>
                      <a:pt x="44" y="163"/>
                    </a:lnTo>
                    <a:lnTo>
                      <a:pt x="51" y="145"/>
                    </a:lnTo>
                    <a:lnTo>
                      <a:pt x="58" y="130"/>
                    </a:lnTo>
                    <a:lnTo>
                      <a:pt x="67" y="115"/>
                    </a:lnTo>
                    <a:lnTo>
                      <a:pt x="78" y="101"/>
                    </a:lnTo>
                    <a:lnTo>
                      <a:pt x="88" y="88"/>
                    </a:lnTo>
                    <a:lnTo>
                      <a:pt x="101" y="77"/>
                    </a:lnTo>
                    <a:lnTo>
                      <a:pt x="115" y="67"/>
                    </a:lnTo>
                    <a:lnTo>
                      <a:pt x="131" y="58"/>
                    </a:lnTo>
                    <a:lnTo>
                      <a:pt x="146" y="50"/>
                    </a:lnTo>
                    <a:lnTo>
                      <a:pt x="163" y="44"/>
                    </a:lnTo>
                    <a:lnTo>
                      <a:pt x="180" y="40"/>
                    </a:lnTo>
                    <a:lnTo>
                      <a:pt x="197" y="36"/>
                    </a:lnTo>
                    <a:lnTo>
                      <a:pt x="216" y="36"/>
                    </a:lnTo>
                    <a:lnTo>
                      <a:pt x="219" y="35"/>
                    </a:lnTo>
                    <a:lnTo>
                      <a:pt x="223" y="34"/>
                    </a:lnTo>
                    <a:lnTo>
                      <a:pt x="226" y="33"/>
                    </a:lnTo>
                    <a:lnTo>
                      <a:pt x="229" y="31"/>
                    </a:lnTo>
                    <a:lnTo>
                      <a:pt x="231" y="28"/>
                    </a:lnTo>
                    <a:lnTo>
                      <a:pt x="232" y="24"/>
                    </a:lnTo>
                    <a:lnTo>
                      <a:pt x="233" y="21"/>
                    </a:lnTo>
                    <a:lnTo>
                      <a:pt x="234" y="18"/>
                    </a:lnTo>
                    <a:lnTo>
                      <a:pt x="233" y="15"/>
                    </a:lnTo>
                    <a:lnTo>
                      <a:pt x="232" y="10"/>
                    </a:lnTo>
                    <a:lnTo>
                      <a:pt x="231" y="8"/>
                    </a:lnTo>
                    <a:lnTo>
                      <a:pt x="229" y="5"/>
                    </a:lnTo>
                    <a:lnTo>
                      <a:pt x="226" y="3"/>
                    </a:lnTo>
                    <a:lnTo>
                      <a:pt x="223" y="2"/>
                    </a:lnTo>
                    <a:lnTo>
                      <a:pt x="219" y="1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Text Box 10">
              <a:extLst>
                <a:ext uri="{FF2B5EF4-FFF2-40B4-BE49-F238E27FC236}">
                  <a16:creationId xmlns="" xmlns:a16="http://schemas.microsoft.com/office/drawing/2014/main" id="{EC7208AA-E170-42CC-AA1F-604AE6EA9E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117" y="1689048"/>
              <a:ext cx="23082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NOTE HERE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41E6DF9C-C74D-45C4-A86B-5E219719EDCD}"/>
                </a:ext>
              </a:extLst>
            </p:cNvPr>
            <p:cNvSpPr/>
            <p:nvPr/>
          </p:nvSpPr>
          <p:spPr>
            <a:xfrm>
              <a:off x="1127125" y="2296844"/>
              <a:ext cx="2078997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45266" y="2290627"/>
            <a:ext cx="3423899" cy="3077515"/>
            <a:chOff x="3845266" y="1689048"/>
            <a:chExt cx="3423899" cy="3077515"/>
          </a:xfrm>
        </p:grpSpPr>
        <p:sp>
          <p:nvSpPr>
            <p:cNvPr id="2" name="Freeform 10">
              <a:extLst>
                <a:ext uri="{FF2B5EF4-FFF2-40B4-BE49-F238E27FC236}">
                  <a16:creationId xmlns="" xmlns:a16="http://schemas.microsoft.com/office/drawing/2014/main" id="{79B010A6-01B8-4BD1-840E-619C22A105D7}"/>
                </a:ext>
              </a:extLst>
            </p:cNvPr>
            <p:cNvSpPr/>
            <p:nvPr/>
          </p:nvSpPr>
          <p:spPr>
            <a:xfrm>
              <a:off x="3845266" y="3747051"/>
              <a:ext cx="391615" cy="415681"/>
            </a:xfrm>
            <a:custGeom>
              <a:avLst/>
              <a:gdLst>
                <a:gd name="connsiteX0" fmla="*/ 0 w 415856"/>
                <a:gd name="connsiteY0" fmla="*/ 97295 h 486473"/>
                <a:gd name="connsiteX1" fmla="*/ 207928 w 415856"/>
                <a:gd name="connsiteY1" fmla="*/ 97295 h 486473"/>
                <a:gd name="connsiteX2" fmla="*/ 207928 w 415856"/>
                <a:gd name="connsiteY2" fmla="*/ 0 h 486473"/>
                <a:gd name="connsiteX3" fmla="*/ 415856 w 415856"/>
                <a:gd name="connsiteY3" fmla="*/ 243237 h 486473"/>
                <a:gd name="connsiteX4" fmla="*/ 207928 w 415856"/>
                <a:gd name="connsiteY4" fmla="*/ 486473 h 486473"/>
                <a:gd name="connsiteX5" fmla="*/ 207928 w 415856"/>
                <a:gd name="connsiteY5" fmla="*/ 389178 h 486473"/>
                <a:gd name="connsiteX6" fmla="*/ 0 w 415856"/>
                <a:gd name="connsiteY6" fmla="*/ 389178 h 486473"/>
                <a:gd name="connsiteX7" fmla="*/ 0 w 415856"/>
                <a:gd name="connsiteY7" fmla="*/ 97295 h 4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856" h="486473">
                  <a:moveTo>
                    <a:pt x="0" y="97295"/>
                  </a:moveTo>
                  <a:lnTo>
                    <a:pt x="207928" y="97295"/>
                  </a:lnTo>
                  <a:lnTo>
                    <a:pt x="207928" y="0"/>
                  </a:lnTo>
                  <a:lnTo>
                    <a:pt x="415856" y="243237"/>
                  </a:lnTo>
                  <a:lnTo>
                    <a:pt x="207928" y="486473"/>
                  </a:lnTo>
                  <a:lnTo>
                    <a:pt x="207928" y="389178"/>
                  </a:lnTo>
                  <a:lnTo>
                    <a:pt x="0" y="389178"/>
                  </a:lnTo>
                  <a:lnTo>
                    <a:pt x="0" y="9729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3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424B05CB-736C-46C9-9EA3-4F0A3FC402A2}"/>
                </a:ext>
              </a:extLst>
            </p:cNvPr>
            <p:cNvSpPr/>
            <p:nvPr/>
          </p:nvSpPr>
          <p:spPr>
            <a:xfrm>
              <a:off x="4565050" y="3145408"/>
              <a:ext cx="2704115" cy="1621155"/>
            </a:xfrm>
            <a:custGeom>
              <a:avLst/>
              <a:gdLst>
                <a:gd name="connsiteX0" fmla="*/ 0 w 1961586"/>
                <a:gd name="connsiteY0" fmla="*/ 117695 h 1176951"/>
                <a:gd name="connsiteX1" fmla="*/ 117695 w 1961586"/>
                <a:gd name="connsiteY1" fmla="*/ 0 h 1176951"/>
                <a:gd name="connsiteX2" fmla="*/ 1843891 w 1961586"/>
                <a:gd name="connsiteY2" fmla="*/ 0 h 1176951"/>
                <a:gd name="connsiteX3" fmla="*/ 1961586 w 1961586"/>
                <a:gd name="connsiteY3" fmla="*/ 117695 h 1176951"/>
                <a:gd name="connsiteX4" fmla="*/ 1961586 w 1961586"/>
                <a:gd name="connsiteY4" fmla="*/ 1059256 h 1176951"/>
                <a:gd name="connsiteX5" fmla="*/ 1843891 w 1961586"/>
                <a:gd name="connsiteY5" fmla="*/ 1176951 h 1176951"/>
                <a:gd name="connsiteX6" fmla="*/ 117695 w 1961586"/>
                <a:gd name="connsiteY6" fmla="*/ 1176951 h 1176951"/>
                <a:gd name="connsiteX7" fmla="*/ 0 w 1961586"/>
                <a:gd name="connsiteY7" fmla="*/ 1059256 h 1176951"/>
                <a:gd name="connsiteX8" fmla="*/ 0 w 1961586"/>
                <a:gd name="connsiteY8" fmla="*/ 117695 h 117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1586" h="1176951">
                  <a:moveTo>
                    <a:pt x="0" y="117695"/>
                  </a:moveTo>
                  <a:cubicBezTo>
                    <a:pt x="0" y="52694"/>
                    <a:pt x="52694" y="0"/>
                    <a:pt x="117695" y="0"/>
                  </a:cubicBezTo>
                  <a:lnTo>
                    <a:pt x="1843891" y="0"/>
                  </a:lnTo>
                  <a:cubicBezTo>
                    <a:pt x="1908892" y="0"/>
                    <a:pt x="1961586" y="52694"/>
                    <a:pt x="1961586" y="117695"/>
                  </a:cubicBezTo>
                  <a:lnTo>
                    <a:pt x="1961586" y="1059256"/>
                  </a:lnTo>
                  <a:cubicBezTo>
                    <a:pt x="1961586" y="1124257"/>
                    <a:pt x="1908892" y="1176951"/>
                    <a:pt x="1843891" y="1176951"/>
                  </a:cubicBezTo>
                  <a:lnTo>
                    <a:pt x="117695" y="1176951"/>
                  </a:lnTo>
                  <a:cubicBezTo>
                    <a:pt x="52694" y="1176951"/>
                    <a:pt x="0" y="1124257"/>
                    <a:pt x="0" y="1059256"/>
                  </a:cubicBezTo>
                  <a:lnTo>
                    <a:pt x="0" y="117695"/>
                  </a:lnTo>
                  <a:close/>
                </a:path>
              </a:pathLst>
            </a:custGeom>
            <a:gradFill>
              <a:gsLst>
                <a:gs pos="7100">
                  <a:schemeClr val="accent3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2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478">
              <a:extLst>
                <a:ext uri="{FF2B5EF4-FFF2-40B4-BE49-F238E27FC236}">
                  <a16:creationId xmlns="" xmlns:a16="http://schemas.microsoft.com/office/drawing/2014/main" id="{C031C7C1-2614-48C2-83D7-BD776598D4A6}"/>
                </a:ext>
              </a:extLst>
            </p:cNvPr>
            <p:cNvGrpSpPr/>
            <p:nvPr/>
          </p:nvGrpSpPr>
          <p:grpSpPr>
            <a:xfrm>
              <a:off x="5431908" y="3470389"/>
              <a:ext cx="970396" cy="970396"/>
              <a:chOff x="4563268" y="2753915"/>
              <a:chExt cx="457200" cy="457200"/>
            </a:xfrm>
            <a:solidFill>
              <a:schemeClr val="bg1"/>
            </a:solidFill>
          </p:grpSpPr>
          <p:sp>
            <p:nvSpPr>
              <p:cNvPr id="16" name="Freeform 124">
                <a:extLst>
                  <a:ext uri="{FF2B5EF4-FFF2-40B4-BE49-F238E27FC236}">
                    <a16:creationId xmlns="" xmlns:a16="http://schemas.microsoft.com/office/drawing/2014/main" id="{3D1AB37B-F6A6-4725-9513-0BB63E5CFD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3268" y="2753915"/>
                <a:ext cx="457200" cy="457200"/>
              </a:xfrm>
              <a:custGeom>
                <a:avLst/>
                <a:gdLst>
                  <a:gd name="T0" fmla="*/ 924 w 1152"/>
                  <a:gd name="T1" fmla="*/ 677 h 1152"/>
                  <a:gd name="T2" fmla="*/ 896 w 1152"/>
                  <a:gd name="T3" fmla="*/ 742 h 1152"/>
                  <a:gd name="T4" fmla="*/ 905 w 1152"/>
                  <a:gd name="T5" fmla="*/ 804 h 1152"/>
                  <a:gd name="T6" fmla="*/ 765 w 1152"/>
                  <a:gd name="T7" fmla="*/ 893 h 1152"/>
                  <a:gd name="T8" fmla="*/ 704 w 1152"/>
                  <a:gd name="T9" fmla="*/ 912 h 1152"/>
                  <a:gd name="T10" fmla="*/ 653 w 1152"/>
                  <a:gd name="T11" fmla="*/ 952 h 1152"/>
                  <a:gd name="T12" fmla="*/ 499 w 1152"/>
                  <a:gd name="T13" fmla="*/ 952 h 1152"/>
                  <a:gd name="T14" fmla="*/ 448 w 1152"/>
                  <a:gd name="T15" fmla="*/ 912 h 1152"/>
                  <a:gd name="T16" fmla="*/ 388 w 1152"/>
                  <a:gd name="T17" fmla="*/ 893 h 1152"/>
                  <a:gd name="T18" fmla="*/ 247 w 1152"/>
                  <a:gd name="T19" fmla="*/ 804 h 1152"/>
                  <a:gd name="T20" fmla="*/ 256 w 1152"/>
                  <a:gd name="T21" fmla="*/ 742 h 1152"/>
                  <a:gd name="T22" fmla="*/ 228 w 1152"/>
                  <a:gd name="T23" fmla="*/ 677 h 1152"/>
                  <a:gd name="T24" fmla="*/ 72 w 1152"/>
                  <a:gd name="T25" fmla="*/ 625 h 1152"/>
                  <a:gd name="T26" fmla="*/ 222 w 1152"/>
                  <a:gd name="T27" fmla="*/ 482 h 1152"/>
                  <a:gd name="T28" fmla="*/ 253 w 1152"/>
                  <a:gd name="T29" fmla="*/ 420 h 1152"/>
                  <a:gd name="T30" fmla="*/ 253 w 1152"/>
                  <a:gd name="T31" fmla="*/ 356 h 1152"/>
                  <a:gd name="T32" fmla="*/ 378 w 1152"/>
                  <a:gd name="T33" fmla="*/ 259 h 1152"/>
                  <a:gd name="T34" fmla="*/ 438 w 1152"/>
                  <a:gd name="T35" fmla="*/ 244 h 1152"/>
                  <a:gd name="T36" fmla="*/ 495 w 1152"/>
                  <a:gd name="T37" fmla="*/ 208 h 1152"/>
                  <a:gd name="T38" fmla="*/ 649 w 1152"/>
                  <a:gd name="T39" fmla="*/ 192 h 1152"/>
                  <a:gd name="T40" fmla="*/ 694 w 1152"/>
                  <a:gd name="T41" fmla="*/ 236 h 1152"/>
                  <a:gd name="T42" fmla="*/ 756 w 1152"/>
                  <a:gd name="T43" fmla="*/ 259 h 1152"/>
                  <a:gd name="T44" fmla="*/ 967 w 1152"/>
                  <a:gd name="T45" fmla="*/ 255 h 1152"/>
                  <a:gd name="T46" fmla="*/ 894 w 1152"/>
                  <a:gd name="T47" fmla="*/ 401 h 1152"/>
                  <a:gd name="T48" fmla="*/ 919 w 1152"/>
                  <a:gd name="T49" fmla="*/ 466 h 1152"/>
                  <a:gd name="T50" fmla="*/ 970 w 1152"/>
                  <a:gd name="T51" fmla="*/ 505 h 1152"/>
                  <a:gd name="T52" fmla="*/ 975 w 1152"/>
                  <a:gd name="T53" fmla="*/ 411 h 1152"/>
                  <a:gd name="T54" fmla="*/ 1037 w 1152"/>
                  <a:gd name="T55" fmla="*/ 272 h 1152"/>
                  <a:gd name="T56" fmla="*/ 1023 w 1152"/>
                  <a:gd name="T57" fmla="*/ 208 h 1152"/>
                  <a:gd name="T58" fmla="*/ 918 w 1152"/>
                  <a:gd name="T59" fmla="*/ 116 h 1152"/>
                  <a:gd name="T60" fmla="*/ 857 w 1152"/>
                  <a:gd name="T61" fmla="*/ 125 h 1152"/>
                  <a:gd name="T62" fmla="*/ 694 w 1152"/>
                  <a:gd name="T63" fmla="*/ 51 h 1152"/>
                  <a:gd name="T64" fmla="*/ 649 w 1152"/>
                  <a:gd name="T65" fmla="*/ 4 h 1152"/>
                  <a:gd name="T66" fmla="*/ 514 w 1152"/>
                  <a:gd name="T67" fmla="*/ 1 h 1152"/>
                  <a:gd name="T68" fmla="*/ 462 w 1152"/>
                  <a:gd name="T69" fmla="*/ 40 h 1152"/>
                  <a:gd name="T70" fmla="*/ 400 w 1152"/>
                  <a:gd name="T71" fmla="*/ 182 h 1152"/>
                  <a:gd name="T72" fmla="*/ 247 w 1152"/>
                  <a:gd name="T73" fmla="*/ 113 h 1152"/>
                  <a:gd name="T74" fmla="*/ 203 w 1152"/>
                  <a:gd name="T75" fmla="*/ 134 h 1152"/>
                  <a:gd name="T76" fmla="*/ 113 w 1152"/>
                  <a:gd name="T77" fmla="*/ 247 h 1152"/>
                  <a:gd name="T78" fmla="*/ 188 w 1152"/>
                  <a:gd name="T79" fmla="*/ 387 h 1152"/>
                  <a:gd name="T80" fmla="*/ 45 w 1152"/>
                  <a:gd name="T81" fmla="*/ 460 h 1152"/>
                  <a:gd name="T82" fmla="*/ 2 w 1152"/>
                  <a:gd name="T83" fmla="*/ 508 h 1152"/>
                  <a:gd name="T84" fmla="*/ 2 w 1152"/>
                  <a:gd name="T85" fmla="*/ 643 h 1152"/>
                  <a:gd name="T86" fmla="*/ 45 w 1152"/>
                  <a:gd name="T87" fmla="*/ 692 h 1152"/>
                  <a:gd name="T88" fmla="*/ 188 w 1152"/>
                  <a:gd name="T89" fmla="*/ 764 h 1152"/>
                  <a:gd name="T90" fmla="*/ 113 w 1152"/>
                  <a:gd name="T91" fmla="*/ 905 h 1152"/>
                  <a:gd name="T92" fmla="*/ 203 w 1152"/>
                  <a:gd name="T93" fmla="*/ 1018 h 1152"/>
                  <a:gd name="T94" fmla="*/ 247 w 1152"/>
                  <a:gd name="T95" fmla="*/ 1039 h 1152"/>
                  <a:gd name="T96" fmla="*/ 400 w 1152"/>
                  <a:gd name="T97" fmla="*/ 969 h 1152"/>
                  <a:gd name="T98" fmla="*/ 462 w 1152"/>
                  <a:gd name="T99" fmla="*/ 1112 h 1152"/>
                  <a:gd name="T100" fmla="*/ 514 w 1152"/>
                  <a:gd name="T101" fmla="*/ 1151 h 1152"/>
                  <a:gd name="T102" fmla="*/ 649 w 1152"/>
                  <a:gd name="T103" fmla="*/ 1148 h 1152"/>
                  <a:gd name="T104" fmla="*/ 694 w 1152"/>
                  <a:gd name="T105" fmla="*/ 1100 h 1152"/>
                  <a:gd name="T106" fmla="*/ 857 w 1152"/>
                  <a:gd name="T107" fmla="*/ 1027 h 1152"/>
                  <a:gd name="T108" fmla="*/ 918 w 1152"/>
                  <a:gd name="T109" fmla="*/ 1036 h 1152"/>
                  <a:gd name="T110" fmla="*/ 1023 w 1152"/>
                  <a:gd name="T111" fmla="*/ 944 h 1152"/>
                  <a:gd name="T112" fmla="*/ 1037 w 1152"/>
                  <a:gd name="T113" fmla="*/ 881 h 1152"/>
                  <a:gd name="T114" fmla="*/ 975 w 1152"/>
                  <a:gd name="T115" fmla="*/ 742 h 1152"/>
                  <a:gd name="T116" fmla="*/ 1118 w 1152"/>
                  <a:gd name="T117" fmla="*/ 687 h 1152"/>
                  <a:gd name="T118" fmla="*/ 1151 w 1152"/>
                  <a:gd name="T119" fmla="*/ 631 h 1152"/>
                  <a:gd name="T120" fmla="*/ 1143 w 1152"/>
                  <a:gd name="T121" fmla="*/ 491 h 1152"/>
                  <a:gd name="T122" fmla="*/ 1094 w 1152"/>
                  <a:gd name="T123" fmla="*/ 456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52" h="1152">
                    <a:moveTo>
                      <a:pt x="970" y="647"/>
                    </a:moveTo>
                    <a:lnTo>
                      <a:pt x="960" y="650"/>
                    </a:lnTo>
                    <a:lnTo>
                      <a:pt x="951" y="653"/>
                    </a:lnTo>
                    <a:lnTo>
                      <a:pt x="944" y="657"/>
                    </a:lnTo>
                    <a:lnTo>
                      <a:pt x="936" y="664"/>
                    </a:lnTo>
                    <a:lnTo>
                      <a:pt x="930" y="670"/>
                    </a:lnTo>
                    <a:lnTo>
                      <a:pt x="924" y="677"/>
                    </a:lnTo>
                    <a:lnTo>
                      <a:pt x="919" y="685"/>
                    </a:lnTo>
                    <a:lnTo>
                      <a:pt x="916" y="694"/>
                    </a:lnTo>
                    <a:lnTo>
                      <a:pt x="913" y="704"/>
                    </a:lnTo>
                    <a:lnTo>
                      <a:pt x="908" y="714"/>
                    </a:lnTo>
                    <a:lnTo>
                      <a:pt x="904" y="723"/>
                    </a:lnTo>
                    <a:lnTo>
                      <a:pt x="900" y="733"/>
                    </a:lnTo>
                    <a:lnTo>
                      <a:pt x="896" y="742"/>
                    </a:lnTo>
                    <a:lnTo>
                      <a:pt x="894" y="750"/>
                    </a:lnTo>
                    <a:lnTo>
                      <a:pt x="893" y="760"/>
                    </a:lnTo>
                    <a:lnTo>
                      <a:pt x="893" y="769"/>
                    </a:lnTo>
                    <a:lnTo>
                      <a:pt x="894" y="778"/>
                    </a:lnTo>
                    <a:lnTo>
                      <a:pt x="896" y="787"/>
                    </a:lnTo>
                    <a:lnTo>
                      <a:pt x="900" y="796"/>
                    </a:lnTo>
                    <a:lnTo>
                      <a:pt x="905" y="804"/>
                    </a:lnTo>
                    <a:lnTo>
                      <a:pt x="967" y="898"/>
                    </a:lnTo>
                    <a:lnTo>
                      <a:pt x="897" y="967"/>
                    </a:lnTo>
                    <a:lnTo>
                      <a:pt x="805" y="905"/>
                    </a:lnTo>
                    <a:lnTo>
                      <a:pt x="795" y="899"/>
                    </a:lnTo>
                    <a:lnTo>
                      <a:pt x="785" y="895"/>
                    </a:lnTo>
                    <a:lnTo>
                      <a:pt x="774" y="893"/>
                    </a:lnTo>
                    <a:lnTo>
                      <a:pt x="765" y="893"/>
                    </a:lnTo>
                    <a:lnTo>
                      <a:pt x="756" y="893"/>
                    </a:lnTo>
                    <a:lnTo>
                      <a:pt x="748" y="894"/>
                    </a:lnTo>
                    <a:lnTo>
                      <a:pt x="741" y="896"/>
                    </a:lnTo>
                    <a:lnTo>
                      <a:pt x="733" y="899"/>
                    </a:lnTo>
                    <a:lnTo>
                      <a:pt x="724" y="904"/>
                    </a:lnTo>
                    <a:lnTo>
                      <a:pt x="714" y="908"/>
                    </a:lnTo>
                    <a:lnTo>
                      <a:pt x="704" y="912"/>
                    </a:lnTo>
                    <a:lnTo>
                      <a:pt x="694" y="915"/>
                    </a:lnTo>
                    <a:lnTo>
                      <a:pt x="686" y="920"/>
                    </a:lnTo>
                    <a:lnTo>
                      <a:pt x="677" y="924"/>
                    </a:lnTo>
                    <a:lnTo>
                      <a:pt x="670" y="930"/>
                    </a:lnTo>
                    <a:lnTo>
                      <a:pt x="663" y="936"/>
                    </a:lnTo>
                    <a:lnTo>
                      <a:pt x="658" y="944"/>
                    </a:lnTo>
                    <a:lnTo>
                      <a:pt x="653" y="952"/>
                    </a:lnTo>
                    <a:lnTo>
                      <a:pt x="650" y="961"/>
                    </a:lnTo>
                    <a:lnTo>
                      <a:pt x="647" y="969"/>
                    </a:lnTo>
                    <a:lnTo>
                      <a:pt x="625" y="1080"/>
                    </a:lnTo>
                    <a:lnTo>
                      <a:pt x="527" y="1080"/>
                    </a:lnTo>
                    <a:lnTo>
                      <a:pt x="505" y="969"/>
                    </a:lnTo>
                    <a:lnTo>
                      <a:pt x="502" y="961"/>
                    </a:lnTo>
                    <a:lnTo>
                      <a:pt x="499" y="952"/>
                    </a:lnTo>
                    <a:lnTo>
                      <a:pt x="495" y="944"/>
                    </a:lnTo>
                    <a:lnTo>
                      <a:pt x="489" y="936"/>
                    </a:lnTo>
                    <a:lnTo>
                      <a:pt x="483" y="930"/>
                    </a:lnTo>
                    <a:lnTo>
                      <a:pt x="475" y="924"/>
                    </a:lnTo>
                    <a:lnTo>
                      <a:pt x="466" y="920"/>
                    </a:lnTo>
                    <a:lnTo>
                      <a:pt x="458" y="915"/>
                    </a:lnTo>
                    <a:lnTo>
                      <a:pt x="448" y="912"/>
                    </a:lnTo>
                    <a:lnTo>
                      <a:pt x="438" y="908"/>
                    </a:lnTo>
                    <a:lnTo>
                      <a:pt x="429" y="904"/>
                    </a:lnTo>
                    <a:lnTo>
                      <a:pt x="419" y="899"/>
                    </a:lnTo>
                    <a:lnTo>
                      <a:pt x="411" y="896"/>
                    </a:lnTo>
                    <a:lnTo>
                      <a:pt x="404" y="894"/>
                    </a:lnTo>
                    <a:lnTo>
                      <a:pt x="396" y="893"/>
                    </a:lnTo>
                    <a:lnTo>
                      <a:pt x="388" y="893"/>
                    </a:lnTo>
                    <a:lnTo>
                      <a:pt x="378" y="893"/>
                    </a:lnTo>
                    <a:lnTo>
                      <a:pt x="367" y="895"/>
                    </a:lnTo>
                    <a:lnTo>
                      <a:pt x="357" y="899"/>
                    </a:lnTo>
                    <a:lnTo>
                      <a:pt x="348" y="905"/>
                    </a:lnTo>
                    <a:lnTo>
                      <a:pt x="255" y="967"/>
                    </a:lnTo>
                    <a:lnTo>
                      <a:pt x="185" y="898"/>
                    </a:lnTo>
                    <a:lnTo>
                      <a:pt x="247" y="804"/>
                    </a:lnTo>
                    <a:lnTo>
                      <a:pt x="253" y="796"/>
                    </a:lnTo>
                    <a:lnTo>
                      <a:pt x="256" y="787"/>
                    </a:lnTo>
                    <a:lnTo>
                      <a:pt x="258" y="778"/>
                    </a:lnTo>
                    <a:lnTo>
                      <a:pt x="259" y="769"/>
                    </a:lnTo>
                    <a:lnTo>
                      <a:pt x="259" y="760"/>
                    </a:lnTo>
                    <a:lnTo>
                      <a:pt x="258" y="750"/>
                    </a:lnTo>
                    <a:lnTo>
                      <a:pt x="256" y="742"/>
                    </a:lnTo>
                    <a:lnTo>
                      <a:pt x="253" y="733"/>
                    </a:lnTo>
                    <a:lnTo>
                      <a:pt x="248" y="723"/>
                    </a:lnTo>
                    <a:lnTo>
                      <a:pt x="244" y="714"/>
                    </a:lnTo>
                    <a:lnTo>
                      <a:pt x="240" y="704"/>
                    </a:lnTo>
                    <a:lnTo>
                      <a:pt x="236" y="694"/>
                    </a:lnTo>
                    <a:lnTo>
                      <a:pt x="232" y="685"/>
                    </a:lnTo>
                    <a:lnTo>
                      <a:pt x="228" y="677"/>
                    </a:lnTo>
                    <a:lnTo>
                      <a:pt x="222" y="670"/>
                    </a:lnTo>
                    <a:lnTo>
                      <a:pt x="216" y="664"/>
                    </a:lnTo>
                    <a:lnTo>
                      <a:pt x="208" y="657"/>
                    </a:lnTo>
                    <a:lnTo>
                      <a:pt x="200" y="653"/>
                    </a:lnTo>
                    <a:lnTo>
                      <a:pt x="191" y="650"/>
                    </a:lnTo>
                    <a:lnTo>
                      <a:pt x="182" y="647"/>
                    </a:lnTo>
                    <a:lnTo>
                      <a:pt x="72" y="625"/>
                    </a:lnTo>
                    <a:lnTo>
                      <a:pt x="72" y="527"/>
                    </a:lnTo>
                    <a:lnTo>
                      <a:pt x="182" y="505"/>
                    </a:lnTo>
                    <a:lnTo>
                      <a:pt x="191" y="503"/>
                    </a:lnTo>
                    <a:lnTo>
                      <a:pt x="200" y="499"/>
                    </a:lnTo>
                    <a:lnTo>
                      <a:pt x="208" y="494"/>
                    </a:lnTo>
                    <a:lnTo>
                      <a:pt x="216" y="489"/>
                    </a:lnTo>
                    <a:lnTo>
                      <a:pt x="222" y="482"/>
                    </a:lnTo>
                    <a:lnTo>
                      <a:pt x="228" y="475"/>
                    </a:lnTo>
                    <a:lnTo>
                      <a:pt x="232" y="466"/>
                    </a:lnTo>
                    <a:lnTo>
                      <a:pt x="236" y="458"/>
                    </a:lnTo>
                    <a:lnTo>
                      <a:pt x="240" y="448"/>
                    </a:lnTo>
                    <a:lnTo>
                      <a:pt x="244" y="438"/>
                    </a:lnTo>
                    <a:lnTo>
                      <a:pt x="248" y="428"/>
                    </a:lnTo>
                    <a:lnTo>
                      <a:pt x="253" y="420"/>
                    </a:lnTo>
                    <a:lnTo>
                      <a:pt x="256" y="410"/>
                    </a:lnTo>
                    <a:lnTo>
                      <a:pt x="258" y="401"/>
                    </a:lnTo>
                    <a:lnTo>
                      <a:pt x="259" y="392"/>
                    </a:lnTo>
                    <a:lnTo>
                      <a:pt x="259" y="383"/>
                    </a:lnTo>
                    <a:lnTo>
                      <a:pt x="258" y="373"/>
                    </a:lnTo>
                    <a:lnTo>
                      <a:pt x="256" y="365"/>
                    </a:lnTo>
                    <a:lnTo>
                      <a:pt x="253" y="356"/>
                    </a:lnTo>
                    <a:lnTo>
                      <a:pt x="247" y="347"/>
                    </a:lnTo>
                    <a:lnTo>
                      <a:pt x="185" y="255"/>
                    </a:lnTo>
                    <a:lnTo>
                      <a:pt x="255" y="185"/>
                    </a:lnTo>
                    <a:lnTo>
                      <a:pt x="348" y="247"/>
                    </a:lnTo>
                    <a:lnTo>
                      <a:pt x="357" y="252"/>
                    </a:lnTo>
                    <a:lnTo>
                      <a:pt x="367" y="257"/>
                    </a:lnTo>
                    <a:lnTo>
                      <a:pt x="378" y="259"/>
                    </a:lnTo>
                    <a:lnTo>
                      <a:pt x="388" y="260"/>
                    </a:lnTo>
                    <a:lnTo>
                      <a:pt x="396" y="259"/>
                    </a:lnTo>
                    <a:lnTo>
                      <a:pt x="404" y="258"/>
                    </a:lnTo>
                    <a:lnTo>
                      <a:pt x="411" y="256"/>
                    </a:lnTo>
                    <a:lnTo>
                      <a:pt x="419" y="252"/>
                    </a:lnTo>
                    <a:lnTo>
                      <a:pt x="429" y="248"/>
                    </a:lnTo>
                    <a:lnTo>
                      <a:pt x="438" y="244"/>
                    </a:lnTo>
                    <a:lnTo>
                      <a:pt x="448" y="239"/>
                    </a:lnTo>
                    <a:lnTo>
                      <a:pt x="458" y="236"/>
                    </a:lnTo>
                    <a:lnTo>
                      <a:pt x="466" y="233"/>
                    </a:lnTo>
                    <a:lnTo>
                      <a:pt x="475" y="228"/>
                    </a:lnTo>
                    <a:lnTo>
                      <a:pt x="482" y="222"/>
                    </a:lnTo>
                    <a:lnTo>
                      <a:pt x="489" y="216"/>
                    </a:lnTo>
                    <a:lnTo>
                      <a:pt x="495" y="208"/>
                    </a:lnTo>
                    <a:lnTo>
                      <a:pt x="499" y="201"/>
                    </a:lnTo>
                    <a:lnTo>
                      <a:pt x="502" y="192"/>
                    </a:lnTo>
                    <a:lnTo>
                      <a:pt x="505" y="182"/>
                    </a:lnTo>
                    <a:lnTo>
                      <a:pt x="527" y="72"/>
                    </a:lnTo>
                    <a:lnTo>
                      <a:pt x="625" y="72"/>
                    </a:lnTo>
                    <a:lnTo>
                      <a:pt x="647" y="182"/>
                    </a:lnTo>
                    <a:lnTo>
                      <a:pt x="649" y="192"/>
                    </a:lnTo>
                    <a:lnTo>
                      <a:pt x="653" y="201"/>
                    </a:lnTo>
                    <a:lnTo>
                      <a:pt x="658" y="208"/>
                    </a:lnTo>
                    <a:lnTo>
                      <a:pt x="663" y="216"/>
                    </a:lnTo>
                    <a:lnTo>
                      <a:pt x="670" y="222"/>
                    </a:lnTo>
                    <a:lnTo>
                      <a:pt x="677" y="228"/>
                    </a:lnTo>
                    <a:lnTo>
                      <a:pt x="686" y="233"/>
                    </a:lnTo>
                    <a:lnTo>
                      <a:pt x="694" y="236"/>
                    </a:lnTo>
                    <a:lnTo>
                      <a:pt x="704" y="239"/>
                    </a:lnTo>
                    <a:lnTo>
                      <a:pt x="714" y="244"/>
                    </a:lnTo>
                    <a:lnTo>
                      <a:pt x="724" y="248"/>
                    </a:lnTo>
                    <a:lnTo>
                      <a:pt x="732" y="252"/>
                    </a:lnTo>
                    <a:lnTo>
                      <a:pt x="741" y="256"/>
                    </a:lnTo>
                    <a:lnTo>
                      <a:pt x="748" y="258"/>
                    </a:lnTo>
                    <a:lnTo>
                      <a:pt x="756" y="259"/>
                    </a:lnTo>
                    <a:lnTo>
                      <a:pt x="765" y="260"/>
                    </a:lnTo>
                    <a:lnTo>
                      <a:pt x="774" y="259"/>
                    </a:lnTo>
                    <a:lnTo>
                      <a:pt x="785" y="257"/>
                    </a:lnTo>
                    <a:lnTo>
                      <a:pt x="795" y="252"/>
                    </a:lnTo>
                    <a:lnTo>
                      <a:pt x="805" y="247"/>
                    </a:lnTo>
                    <a:lnTo>
                      <a:pt x="897" y="185"/>
                    </a:lnTo>
                    <a:lnTo>
                      <a:pt x="967" y="255"/>
                    </a:lnTo>
                    <a:lnTo>
                      <a:pt x="905" y="347"/>
                    </a:lnTo>
                    <a:lnTo>
                      <a:pt x="900" y="356"/>
                    </a:lnTo>
                    <a:lnTo>
                      <a:pt x="896" y="365"/>
                    </a:lnTo>
                    <a:lnTo>
                      <a:pt x="894" y="373"/>
                    </a:lnTo>
                    <a:lnTo>
                      <a:pt x="893" y="383"/>
                    </a:lnTo>
                    <a:lnTo>
                      <a:pt x="893" y="392"/>
                    </a:lnTo>
                    <a:lnTo>
                      <a:pt x="894" y="401"/>
                    </a:lnTo>
                    <a:lnTo>
                      <a:pt x="896" y="410"/>
                    </a:lnTo>
                    <a:lnTo>
                      <a:pt x="900" y="419"/>
                    </a:lnTo>
                    <a:lnTo>
                      <a:pt x="904" y="428"/>
                    </a:lnTo>
                    <a:lnTo>
                      <a:pt x="908" y="438"/>
                    </a:lnTo>
                    <a:lnTo>
                      <a:pt x="913" y="448"/>
                    </a:lnTo>
                    <a:lnTo>
                      <a:pt x="916" y="458"/>
                    </a:lnTo>
                    <a:lnTo>
                      <a:pt x="919" y="466"/>
                    </a:lnTo>
                    <a:lnTo>
                      <a:pt x="924" y="475"/>
                    </a:lnTo>
                    <a:lnTo>
                      <a:pt x="930" y="482"/>
                    </a:lnTo>
                    <a:lnTo>
                      <a:pt x="936" y="489"/>
                    </a:lnTo>
                    <a:lnTo>
                      <a:pt x="944" y="494"/>
                    </a:lnTo>
                    <a:lnTo>
                      <a:pt x="951" y="499"/>
                    </a:lnTo>
                    <a:lnTo>
                      <a:pt x="960" y="503"/>
                    </a:lnTo>
                    <a:lnTo>
                      <a:pt x="970" y="505"/>
                    </a:lnTo>
                    <a:lnTo>
                      <a:pt x="1080" y="527"/>
                    </a:lnTo>
                    <a:lnTo>
                      <a:pt x="1080" y="625"/>
                    </a:lnTo>
                    <a:lnTo>
                      <a:pt x="970" y="647"/>
                    </a:lnTo>
                    <a:close/>
                    <a:moveTo>
                      <a:pt x="1094" y="456"/>
                    </a:moveTo>
                    <a:lnTo>
                      <a:pt x="984" y="434"/>
                    </a:lnTo>
                    <a:lnTo>
                      <a:pt x="979" y="422"/>
                    </a:lnTo>
                    <a:lnTo>
                      <a:pt x="975" y="411"/>
                    </a:lnTo>
                    <a:lnTo>
                      <a:pt x="970" y="399"/>
                    </a:lnTo>
                    <a:lnTo>
                      <a:pt x="964" y="387"/>
                    </a:lnTo>
                    <a:lnTo>
                      <a:pt x="1027" y="294"/>
                    </a:lnTo>
                    <a:lnTo>
                      <a:pt x="1030" y="289"/>
                    </a:lnTo>
                    <a:lnTo>
                      <a:pt x="1033" y="283"/>
                    </a:lnTo>
                    <a:lnTo>
                      <a:pt x="1036" y="277"/>
                    </a:lnTo>
                    <a:lnTo>
                      <a:pt x="1037" y="272"/>
                    </a:lnTo>
                    <a:lnTo>
                      <a:pt x="1039" y="259"/>
                    </a:lnTo>
                    <a:lnTo>
                      <a:pt x="1039" y="247"/>
                    </a:lnTo>
                    <a:lnTo>
                      <a:pt x="1037" y="235"/>
                    </a:lnTo>
                    <a:lnTo>
                      <a:pt x="1032" y="223"/>
                    </a:lnTo>
                    <a:lnTo>
                      <a:pt x="1029" y="218"/>
                    </a:lnTo>
                    <a:lnTo>
                      <a:pt x="1026" y="213"/>
                    </a:lnTo>
                    <a:lnTo>
                      <a:pt x="1023" y="208"/>
                    </a:lnTo>
                    <a:lnTo>
                      <a:pt x="1018" y="204"/>
                    </a:lnTo>
                    <a:lnTo>
                      <a:pt x="948" y="134"/>
                    </a:lnTo>
                    <a:lnTo>
                      <a:pt x="943" y="129"/>
                    </a:lnTo>
                    <a:lnTo>
                      <a:pt x="937" y="125"/>
                    </a:lnTo>
                    <a:lnTo>
                      <a:pt x="931" y="122"/>
                    </a:lnTo>
                    <a:lnTo>
                      <a:pt x="925" y="118"/>
                    </a:lnTo>
                    <a:lnTo>
                      <a:pt x="918" y="116"/>
                    </a:lnTo>
                    <a:lnTo>
                      <a:pt x="911" y="114"/>
                    </a:lnTo>
                    <a:lnTo>
                      <a:pt x="905" y="113"/>
                    </a:lnTo>
                    <a:lnTo>
                      <a:pt x="897" y="113"/>
                    </a:lnTo>
                    <a:lnTo>
                      <a:pt x="888" y="114"/>
                    </a:lnTo>
                    <a:lnTo>
                      <a:pt x="877" y="116"/>
                    </a:lnTo>
                    <a:lnTo>
                      <a:pt x="867" y="120"/>
                    </a:lnTo>
                    <a:lnTo>
                      <a:pt x="857" y="125"/>
                    </a:lnTo>
                    <a:lnTo>
                      <a:pt x="765" y="188"/>
                    </a:lnTo>
                    <a:lnTo>
                      <a:pt x="753" y="182"/>
                    </a:lnTo>
                    <a:lnTo>
                      <a:pt x="741" y="177"/>
                    </a:lnTo>
                    <a:lnTo>
                      <a:pt x="730" y="172"/>
                    </a:lnTo>
                    <a:lnTo>
                      <a:pt x="718" y="168"/>
                    </a:lnTo>
                    <a:lnTo>
                      <a:pt x="695" y="58"/>
                    </a:lnTo>
                    <a:lnTo>
                      <a:pt x="694" y="51"/>
                    </a:lnTo>
                    <a:lnTo>
                      <a:pt x="692" y="46"/>
                    </a:lnTo>
                    <a:lnTo>
                      <a:pt x="689" y="40"/>
                    </a:lnTo>
                    <a:lnTo>
                      <a:pt x="687" y="34"/>
                    </a:lnTo>
                    <a:lnTo>
                      <a:pt x="679" y="24"/>
                    </a:lnTo>
                    <a:lnTo>
                      <a:pt x="671" y="16"/>
                    </a:lnTo>
                    <a:lnTo>
                      <a:pt x="661" y="9"/>
                    </a:lnTo>
                    <a:lnTo>
                      <a:pt x="649" y="4"/>
                    </a:lnTo>
                    <a:lnTo>
                      <a:pt x="644" y="3"/>
                    </a:lnTo>
                    <a:lnTo>
                      <a:pt x="637" y="1"/>
                    </a:lnTo>
                    <a:lnTo>
                      <a:pt x="632" y="1"/>
                    </a:lnTo>
                    <a:lnTo>
                      <a:pt x="625" y="0"/>
                    </a:lnTo>
                    <a:lnTo>
                      <a:pt x="527" y="0"/>
                    </a:lnTo>
                    <a:lnTo>
                      <a:pt x="520" y="1"/>
                    </a:lnTo>
                    <a:lnTo>
                      <a:pt x="514" y="1"/>
                    </a:lnTo>
                    <a:lnTo>
                      <a:pt x="509" y="3"/>
                    </a:lnTo>
                    <a:lnTo>
                      <a:pt x="502" y="4"/>
                    </a:lnTo>
                    <a:lnTo>
                      <a:pt x="491" y="9"/>
                    </a:lnTo>
                    <a:lnTo>
                      <a:pt x="482" y="16"/>
                    </a:lnTo>
                    <a:lnTo>
                      <a:pt x="473" y="24"/>
                    </a:lnTo>
                    <a:lnTo>
                      <a:pt x="465" y="34"/>
                    </a:lnTo>
                    <a:lnTo>
                      <a:pt x="462" y="40"/>
                    </a:lnTo>
                    <a:lnTo>
                      <a:pt x="460" y="46"/>
                    </a:lnTo>
                    <a:lnTo>
                      <a:pt x="458" y="51"/>
                    </a:lnTo>
                    <a:lnTo>
                      <a:pt x="457" y="58"/>
                    </a:lnTo>
                    <a:lnTo>
                      <a:pt x="434" y="168"/>
                    </a:lnTo>
                    <a:lnTo>
                      <a:pt x="422" y="172"/>
                    </a:lnTo>
                    <a:lnTo>
                      <a:pt x="410" y="177"/>
                    </a:lnTo>
                    <a:lnTo>
                      <a:pt x="400" y="182"/>
                    </a:lnTo>
                    <a:lnTo>
                      <a:pt x="388" y="188"/>
                    </a:lnTo>
                    <a:lnTo>
                      <a:pt x="295" y="125"/>
                    </a:lnTo>
                    <a:lnTo>
                      <a:pt x="285" y="120"/>
                    </a:lnTo>
                    <a:lnTo>
                      <a:pt x="275" y="116"/>
                    </a:lnTo>
                    <a:lnTo>
                      <a:pt x="265" y="114"/>
                    </a:lnTo>
                    <a:lnTo>
                      <a:pt x="255" y="113"/>
                    </a:lnTo>
                    <a:lnTo>
                      <a:pt x="247" y="113"/>
                    </a:lnTo>
                    <a:lnTo>
                      <a:pt x="241" y="114"/>
                    </a:lnTo>
                    <a:lnTo>
                      <a:pt x="233" y="116"/>
                    </a:lnTo>
                    <a:lnTo>
                      <a:pt x="227" y="118"/>
                    </a:lnTo>
                    <a:lnTo>
                      <a:pt x="220" y="122"/>
                    </a:lnTo>
                    <a:lnTo>
                      <a:pt x="215" y="125"/>
                    </a:lnTo>
                    <a:lnTo>
                      <a:pt x="208" y="129"/>
                    </a:lnTo>
                    <a:lnTo>
                      <a:pt x="203" y="134"/>
                    </a:lnTo>
                    <a:lnTo>
                      <a:pt x="134" y="204"/>
                    </a:lnTo>
                    <a:lnTo>
                      <a:pt x="130" y="208"/>
                    </a:lnTo>
                    <a:lnTo>
                      <a:pt x="126" y="213"/>
                    </a:lnTo>
                    <a:lnTo>
                      <a:pt x="123" y="218"/>
                    </a:lnTo>
                    <a:lnTo>
                      <a:pt x="120" y="223"/>
                    </a:lnTo>
                    <a:lnTo>
                      <a:pt x="115" y="235"/>
                    </a:lnTo>
                    <a:lnTo>
                      <a:pt x="113" y="247"/>
                    </a:lnTo>
                    <a:lnTo>
                      <a:pt x="113" y="259"/>
                    </a:lnTo>
                    <a:lnTo>
                      <a:pt x="115" y="272"/>
                    </a:lnTo>
                    <a:lnTo>
                      <a:pt x="117" y="277"/>
                    </a:lnTo>
                    <a:lnTo>
                      <a:pt x="119" y="283"/>
                    </a:lnTo>
                    <a:lnTo>
                      <a:pt x="122" y="289"/>
                    </a:lnTo>
                    <a:lnTo>
                      <a:pt x="125" y="294"/>
                    </a:lnTo>
                    <a:lnTo>
                      <a:pt x="188" y="387"/>
                    </a:lnTo>
                    <a:lnTo>
                      <a:pt x="182" y="399"/>
                    </a:lnTo>
                    <a:lnTo>
                      <a:pt x="177" y="411"/>
                    </a:lnTo>
                    <a:lnTo>
                      <a:pt x="173" y="422"/>
                    </a:lnTo>
                    <a:lnTo>
                      <a:pt x="168" y="434"/>
                    </a:lnTo>
                    <a:lnTo>
                      <a:pt x="58" y="456"/>
                    </a:lnTo>
                    <a:lnTo>
                      <a:pt x="52" y="458"/>
                    </a:lnTo>
                    <a:lnTo>
                      <a:pt x="45" y="460"/>
                    </a:lnTo>
                    <a:lnTo>
                      <a:pt x="40" y="463"/>
                    </a:lnTo>
                    <a:lnTo>
                      <a:pt x="34" y="465"/>
                    </a:lnTo>
                    <a:lnTo>
                      <a:pt x="25" y="473"/>
                    </a:lnTo>
                    <a:lnTo>
                      <a:pt x="16" y="481"/>
                    </a:lnTo>
                    <a:lnTo>
                      <a:pt x="10" y="491"/>
                    </a:lnTo>
                    <a:lnTo>
                      <a:pt x="4" y="503"/>
                    </a:lnTo>
                    <a:lnTo>
                      <a:pt x="2" y="508"/>
                    </a:lnTo>
                    <a:lnTo>
                      <a:pt x="1" y="515"/>
                    </a:lnTo>
                    <a:lnTo>
                      <a:pt x="0" y="520"/>
                    </a:lnTo>
                    <a:lnTo>
                      <a:pt x="0" y="527"/>
                    </a:lnTo>
                    <a:lnTo>
                      <a:pt x="0" y="625"/>
                    </a:lnTo>
                    <a:lnTo>
                      <a:pt x="0" y="631"/>
                    </a:lnTo>
                    <a:lnTo>
                      <a:pt x="1" y="638"/>
                    </a:lnTo>
                    <a:lnTo>
                      <a:pt x="2" y="643"/>
                    </a:lnTo>
                    <a:lnTo>
                      <a:pt x="4" y="650"/>
                    </a:lnTo>
                    <a:lnTo>
                      <a:pt x="10" y="661"/>
                    </a:lnTo>
                    <a:lnTo>
                      <a:pt x="16" y="670"/>
                    </a:lnTo>
                    <a:lnTo>
                      <a:pt x="25" y="679"/>
                    </a:lnTo>
                    <a:lnTo>
                      <a:pt x="34" y="687"/>
                    </a:lnTo>
                    <a:lnTo>
                      <a:pt x="40" y="690"/>
                    </a:lnTo>
                    <a:lnTo>
                      <a:pt x="45" y="692"/>
                    </a:lnTo>
                    <a:lnTo>
                      <a:pt x="52" y="694"/>
                    </a:lnTo>
                    <a:lnTo>
                      <a:pt x="58" y="695"/>
                    </a:lnTo>
                    <a:lnTo>
                      <a:pt x="168" y="718"/>
                    </a:lnTo>
                    <a:lnTo>
                      <a:pt x="173" y="730"/>
                    </a:lnTo>
                    <a:lnTo>
                      <a:pt x="177" y="742"/>
                    </a:lnTo>
                    <a:lnTo>
                      <a:pt x="182" y="752"/>
                    </a:lnTo>
                    <a:lnTo>
                      <a:pt x="188" y="764"/>
                    </a:lnTo>
                    <a:lnTo>
                      <a:pt x="125" y="858"/>
                    </a:lnTo>
                    <a:lnTo>
                      <a:pt x="122" y="864"/>
                    </a:lnTo>
                    <a:lnTo>
                      <a:pt x="119" y="869"/>
                    </a:lnTo>
                    <a:lnTo>
                      <a:pt x="117" y="874"/>
                    </a:lnTo>
                    <a:lnTo>
                      <a:pt x="115" y="881"/>
                    </a:lnTo>
                    <a:lnTo>
                      <a:pt x="113" y="893"/>
                    </a:lnTo>
                    <a:lnTo>
                      <a:pt x="113" y="905"/>
                    </a:lnTo>
                    <a:lnTo>
                      <a:pt x="115" y="917"/>
                    </a:lnTo>
                    <a:lnTo>
                      <a:pt x="120" y="928"/>
                    </a:lnTo>
                    <a:lnTo>
                      <a:pt x="123" y="934"/>
                    </a:lnTo>
                    <a:lnTo>
                      <a:pt x="126" y="939"/>
                    </a:lnTo>
                    <a:lnTo>
                      <a:pt x="130" y="944"/>
                    </a:lnTo>
                    <a:lnTo>
                      <a:pt x="134" y="949"/>
                    </a:lnTo>
                    <a:lnTo>
                      <a:pt x="203" y="1018"/>
                    </a:lnTo>
                    <a:lnTo>
                      <a:pt x="208" y="1022"/>
                    </a:lnTo>
                    <a:lnTo>
                      <a:pt x="215" y="1027"/>
                    </a:lnTo>
                    <a:lnTo>
                      <a:pt x="220" y="1031"/>
                    </a:lnTo>
                    <a:lnTo>
                      <a:pt x="227" y="1033"/>
                    </a:lnTo>
                    <a:lnTo>
                      <a:pt x="233" y="1036"/>
                    </a:lnTo>
                    <a:lnTo>
                      <a:pt x="241" y="1038"/>
                    </a:lnTo>
                    <a:lnTo>
                      <a:pt x="247" y="1039"/>
                    </a:lnTo>
                    <a:lnTo>
                      <a:pt x="255" y="1039"/>
                    </a:lnTo>
                    <a:lnTo>
                      <a:pt x="265" y="1039"/>
                    </a:lnTo>
                    <a:lnTo>
                      <a:pt x="275" y="1036"/>
                    </a:lnTo>
                    <a:lnTo>
                      <a:pt x="285" y="1032"/>
                    </a:lnTo>
                    <a:lnTo>
                      <a:pt x="295" y="1027"/>
                    </a:lnTo>
                    <a:lnTo>
                      <a:pt x="388" y="964"/>
                    </a:lnTo>
                    <a:lnTo>
                      <a:pt x="400" y="969"/>
                    </a:lnTo>
                    <a:lnTo>
                      <a:pt x="410" y="975"/>
                    </a:lnTo>
                    <a:lnTo>
                      <a:pt x="422" y="979"/>
                    </a:lnTo>
                    <a:lnTo>
                      <a:pt x="434" y="984"/>
                    </a:lnTo>
                    <a:lnTo>
                      <a:pt x="457" y="1094"/>
                    </a:lnTo>
                    <a:lnTo>
                      <a:pt x="458" y="1100"/>
                    </a:lnTo>
                    <a:lnTo>
                      <a:pt x="460" y="1107"/>
                    </a:lnTo>
                    <a:lnTo>
                      <a:pt x="462" y="1112"/>
                    </a:lnTo>
                    <a:lnTo>
                      <a:pt x="465" y="1117"/>
                    </a:lnTo>
                    <a:lnTo>
                      <a:pt x="473" y="1127"/>
                    </a:lnTo>
                    <a:lnTo>
                      <a:pt x="482" y="1136"/>
                    </a:lnTo>
                    <a:lnTo>
                      <a:pt x="491" y="1142"/>
                    </a:lnTo>
                    <a:lnTo>
                      <a:pt x="502" y="1148"/>
                    </a:lnTo>
                    <a:lnTo>
                      <a:pt x="509" y="1150"/>
                    </a:lnTo>
                    <a:lnTo>
                      <a:pt x="514" y="1151"/>
                    </a:lnTo>
                    <a:lnTo>
                      <a:pt x="520" y="1152"/>
                    </a:lnTo>
                    <a:lnTo>
                      <a:pt x="527" y="1152"/>
                    </a:lnTo>
                    <a:lnTo>
                      <a:pt x="625" y="1152"/>
                    </a:lnTo>
                    <a:lnTo>
                      <a:pt x="632" y="1152"/>
                    </a:lnTo>
                    <a:lnTo>
                      <a:pt x="637" y="1151"/>
                    </a:lnTo>
                    <a:lnTo>
                      <a:pt x="644" y="1150"/>
                    </a:lnTo>
                    <a:lnTo>
                      <a:pt x="649" y="1148"/>
                    </a:lnTo>
                    <a:lnTo>
                      <a:pt x="661" y="1142"/>
                    </a:lnTo>
                    <a:lnTo>
                      <a:pt x="671" y="1136"/>
                    </a:lnTo>
                    <a:lnTo>
                      <a:pt x="679" y="1127"/>
                    </a:lnTo>
                    <a:lnTo>
                      <a:pt x="687" y="1117"/>
                    </a:lnTo>
                    <a:lnTo>
                      <a:pt x="689" y="1112"/>
                    </a:lnTo>
                    <a:lnTo>
                      <a:pt x="692" y="1107"/>
                    </a:lnTo>
                    <a:lnTo>
                      <a:pt x="694" y="1100"/>
                    </a:lnTo>
                    <a:lnTo>
                      <a:pt x="695" y="1094"/>
                    </a:lnTo>
                    <a:lnTo>
                      <a:pt x="718" y="984"/>
                    </a:lnTo>
                    <a:lnTo>
                      <a:pt x="730" y="979"/>
                    </a:lnTo>
                    <a:lnTo>
                      <a:pt x="741" y="975"/>
                    </a:lnTo>
                    <a:lnTo>
                      <a:pt x="753" y="969"/>
                    </a:lnTo>
                    <a:lnTo>
                      <a:pt x="765" y="964"/>
                    </a:lnTo>
                    <a:lnTo>
                      <a:pt x="857" y="1027"/>
                    </a:lnTo>
                    <a:lnTo>
                      <a:pt x="867" y="1032"/>
                    </a:lnTo>
                    <a:lnTo>
                      <a:pt x="877" y="1036"/>
                    </a:lnTo>
                    <a:lnTo>
                      <a:pt x="888" y="1039"/>
                    </a:lnTo>
                    <a:lnTo>
                      <a:pt x="897" y="1039"/>
                    </a:lnTo>
                    <a:lnTo>
                      <a:pt x="905" y="1039"/>
                    </a:lnTo>
                    <a:lnTo>
                      <a:pt x="911" y="1038"/>
                    </a:lnTo>
                    <a:lnTo>
                      <a:pt x="918" y="1036"/>
                    </a:lnTo>
                    <a:lnTo>
                      <a:pt x="925" y="1033"/>
                    </a:lnTo>
                    <a:lnTo>
                      <a:pt x="931" y="1031"/>
                    </a:lnTo>
                    <a:lnTo>
                      <a:pt x="937" y="1027"/>
                    </a:lnTo>
                    <a:lnTo>
                      <a:pt x="943" y="1022"/>
                    </a:lnTo>
                    <a:lnTo>
                      <a:pt x="948" y="1018"/>
                    </a:lnTo>
                    <a:lnTo>
                      <a:pt x="1018" y="949"/>
                    </a:lnTo>
                    <a:lnTo>
                      <a:pt x="1023" y="944"/>
                    </a:lnTo>
                    <a:lnTo>
                      <a:pt x="1026" y="939"/>
                    </a:lnTo>
                    <a:lnTo>
                      <a:pt x="1029" y="934"/>
                    </a:lnTo>
                    <a:lnTo>
                      <a:pt x="1032" y="928"/>
                    </a:lnTo>
                    <a:lnTo>
                      <a:pt x="1037" y="917"/>
                    </a:lnTo>
                    <a:lnTo>
                      <a:pt x="1039" y="905"/>
                    </a:lnTo>
                    <a:lnTo>
                      <a:pt x="1039" y="893"/>
                    </a:lnTo>
                    <a:lnTo>
                      <a:pt x="1037" y="881"/>
                    </a:lnTo>
                    <a:lnTo>
                      <a:pt x="1036" y="874"/>
                    </a:lnTo>
                    <a:lnTo>
                      <a:pt x="1033" y="869"/>
                    </a:lnTo>
                    <a:lnTo>
                      <a:pt x="1030" y="864"/>
                    </a:lnTo>
                    <a:lnTo>
                      <a:pt x="1027" y="858"/>
                    </a:lnTo>
                    <a:lnTo>
                      <a:pt x="964" y="764"/>
                    </a:lnTo>
                    <a:lnTo>
                      <a:pt x="970" y="752"/>
                    </a:lnTo>
                    <a:lnTo>
                      <a:pt x="975" y="742"/>
                    </a:lnTo>
                    <a:lnTo>
                      <a:pt x="979" y="730"/>
                    </a:lnTo>
                    <a:lnTo>
                      <a:pt x="984" y="718"/>
                    </a:lnTo>
                    <a:lnTo>
                      <a:pt x="1094" y="695"/>
                    </a:lnTo>
                    <a:lnTo>
                      <a:pt x="1100" y="694"/>
                    </a:lnTo>
                    <a:lnTo>
                      <a:pt x="1106" y="692"/>
                    </a:lnTo>
                    <a:lnTo>
                      <a:pt x="1112" y="690"/>
                    </a:lnTo>
                    <a:lnTo>
                      <a:pt x="1118" y="687"/>
                    </a:lnTo>
                    <a:lnTo>
                      <a:pt x="1127" y="679"/>
                    </a:lnTo>
                    <a:lnTo>
                      <a:pt x="1136" y="670"/>
                    </a:lnTo>
                    <a:lnTo>
                      <a:pt x="1143" y="661"/>
                    </a:lnTo>
                    <a:lnTo>
                      <a:pt x="1148" y="650"/>
                    </a:lnTo>
                    <a:lnTo>
                      <a:pt x="1149" y="643"/>
                    </a:lnTo>
                    <a:lnTo>
                      <a:pt x="1151" y="638"/>
                    </a:lnTo>
                    <a:lnTo>
                      <a:pt x="1151" y="631"/>
                    </a:lnTo>
                    <a:lnTo>
                      <a:pt x="1152" y="625"/>
                    </a:lnTo>
                    <a:lnTo>
                      <a:pt x="1152" y="527"/>
                    </a:lnTo>
                    <a:lnTo>
                      <a:pt x="1151" y="520"/>
                    </a:lnTo>
                    <a:lnTo>
                      <a:pt x="1151" y="515"/>
                    </a:lnTo>
                    <a:lnTo>
                      <a:pt x="1149" y="508"/>
                    </a:lnTo>
                    <a:lnTo>
                      <a:pt x="1148" y="503"/>
                    </a:lnTo>
                    <a:lnTo>
                      <a:pt x="1143" y="491"/>
                    </a:lnTo>
                    <a:lnTo>
                      <a:pt x="1136" y="481"/>
                    </a:lnTo>
                    <a:lnTo>
                      <a:pt x="1127" y="473"/>
                    </a:lnTo>
                    <a:lnTo>
                      <a:pt x="1118" y="465"/>
                    </a:lnTo>
                    <a:lnTo>
                      <a:pt x="1112" y="463"/>
                    </a:lnTo>
                    <a:lnTo>
                      <a:pt x="1106" y="460"/>
                    </a:lnTo>
                    <a:lnTo>
                      <a:pt x="1100" y="458"/>
                    </a:lnTo>
                    <a:lnTo>
                      <a:pt x="1094" y="4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25">
                <a:extLst>
                  <a:ext uri="{FF2B5EF4-FFF2-40B4-BE49-F238E27FC236}">
                    <a16:creationId xmlns="" xmlns:a16="http://schemas.microsoft.com/office/drawing/2014/main" id="{4F1E3714-AE6F-4D20-8424-4F05972197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1856" y="2882503"/>
                <a:ext cx="200025" cy="200025"/>
              </a:xfrm>
              <a:custGeom>
                <a:avLst/>
                <a:gdLst>
                  <a:gd name="T0" fmla="*/ 218 w 504"/>
                  <a:gd name="T1" fmla="*/ 469 h 504"/>
                  <a:gd name="T2" fmla="*/ 147 w 504"/>
                  <a:gd name="T3" fmla="*/ 446 h 504"/>
                  <a:gd name="T4" fmla="*/ 82 w 504"/>
                  <a:gd name="T5" fmla="*/ 392 h 504"/>
                  <a:gd name="T6" fmla="*/ 41 w 504"/>
                  <a:gd name="T7" fmla="*/ 317 h 504"/>
                  <a:gd name="T8" fmla="*/ 32 w 504"/>
                  <a:gd name="T9" fmla="*/ 263 h 504"/>
                  <a:gd name="T10" fmla="*/ 34 w 504"/>
                  <a:gd name="T11" fmla="*/ 219 h 504"/>
                  <a:gd name="T12" fmla="*/ 58 w 504"/>
                  <a:gd name="T13" fmla="*/ 147 h 504"/>
                  <a:gd name="T14" fmla="*/ 112 w 504"/>
                  <a:gd name="T15" fmla="*/ 82 h 504"/>
                  <a:gd name="T16" fmla="*/ 187 w 504"/>
                  <a:gd name="T17" fmla="*/ 42 h 504"/>
                  <a:gd name="T18" fmla="*/ 241 w 504"/>
                  <a:gd name="T19" fmla="*/ 32 h 504"/>
                  <a:gd name="T20" fmla="*/ 286 w 504"/>
                  <a:gd name="T21" fmla="*/ 34 h 504"/>
                  <a:gd name="T22" fmla="*/ 357 w 504"/>
                  <a:gd name="T23" fmla="*/ 58 h 504"/>
                  <a:gd name="T24" fmla="*/ 422 w 504"/>
                  <a:gd name="T25" fmla="*/ 112 h 504"/>
                  <a:gd name="T26" fmla="*/ 462 w 504"/>
                  <a:gd name="T27" fmla="*/ 186 h 504"/>
                  <a:gd name="T28" fmla="*/ 472 w 504"/>
                  <a:gd name="T29" fmla="*/ 240 h 504"/>
                  <a:gd name="T30" fmla="*/ 470 w 504"/>
                  <a:gd name="T31" fmla="*/ 286 h 504"/>
                  <a:gd name="T32" fmla="*/ 446 w 504"/>
                  <a:gd name="T33" fmla="*/ 357 h 504"/>
                  <a:gd name="T34" fmla="*/ 392 w 504"/>
                  <a:gd name="T35" fmla="*/ 422 h 504"/>
                  <a:gd name="T36" fmla="*/ 317 w 504"/>
                  <a:gd name="T37" fmla="*/ 463 h 504"/>
                  <a:gd name="T38" fmla="*/ 263 w 504"/>
                  <a:gd name="T39" fmla="*/ 473 h 504"/>
                  <a:gd name="T40" fmla="*/ 239 w 504"/>
                  <a:gd name="T41" fmla="*/ 1 h 504"/>
                  <a:gd name="T42" fmla="*/ 189 w 504"/>
                  <a:gd name="T43" fmla="*/ 8 h 504"/>
                  <a:gd name="T44" fmla="*/ 142 w 504"/>
                  <a:gd name="T45" fmla="*/ 24 h 504"/>
                  <a:gd name="T46" fmla="*/ 101 w 504"/>
                  <a:gd name="T47" fmla="*/ 50 h 504"/>
                  <a:gd name="T48" fmla="*/ 66 w 504"/>
                  <a:gd name="T49" fmla="*/ 83 h 504"/>
                  <a:gd name="T50" fmla="*/ 37 w 504"/>
                  <a:gd name="T51" fmla="*/ 122 h 504"/>
                  <a:gd name="T52" fmla="*/ 15 w 504"/>
                  <a:gd name="T53" fmla="*/ 165 h 504"/>
                  <a:gd name="T54" fmla="*/ 3 w 504"/>
                  <a:gd name="T55" fmla="*/ 213 h 504"/>
                  <a:gd name="T56" fmla="*/ 0 w 504"/>
                  <a:gd name="T57" fmla="*/ 265 h 504"/>
                  <a:gd name="T58" fmla="*/ 7 w 504"/>
                  <a:gd name="T59" fmla="*/ 315 h 504"/>
                  <a:gd name="T60" fmla="*/ 25 w 504"/>
                  <a:gd name="T61" fmla="*/ 361 h 504"/>
                  <a:gd name="T62" fmla="*/ 50 w 504"/>
                  <a:gd name="T63" fmla="*/ 402 h 504"/>
                  <a:gd name="T64" fmla="*/ 83 w 504"/>
                  <a:gd name="T65" fmla="*/ 438 h 504"/>
                  <a:gd name="T66" fmla="*/ 121 w 504"/>
                  <a:gd name="T67" fmla="*/ 467 h 504"/>
                  <a:gd name="T68" fmla="*/ 165 w 504"/>
                  <a:gd name="T69" fmla="*/ 489 h 504"/>
                  <a:gd name="T70" fmla="*/ 214 w 504"/>
                  <a:gd name="T71" fmla="*/ 501 h 504"/>
                  <a:gd name="T72" fmla="*/ 265 w 504"/>
                  <a:gd name="T73" fmla="*/ 504 h 504"/>
                  <a:gd name="T74" fmla="*/ 315 w 504"/>
                  <a:gd name="T75" fmla="*/ 496 h 504"/>
                  <a:gd name="T76" fmla="*/ 362 w 504"/>
                  <a:gd name="T77" fmla="*/ 479 h 504"/>
                  <a:gd name="T78" fmla="*/ 403 w 504"/>
                  <a:gd name="T79" fmla="*/ 454 h 504"/>
                  <a:gd name="T80" fmla="*/ 438 w 504"/>
                  <a:gd name="T81" fmla="*/ 421 h 504"/>
                  <a:gd name="T82" fmla="*/ 468 w 504"/>
                  <a:gd name="T83" fmla="*/ 383 h 504"/>
                  <a:gd name="T84" fmla="*/ 489 w 504"/>
                  <a:gd name="T85" fmla="*/ 339 h 504"/>
                  <a:gd name="T86" fmla="*/ 501 w 504"/>
                  <a:gd name="T87" fmla="*/ 290 h 504"/>
                  <a:gd name="T88" fmla="*/ 503 w 504"/>
                  <a:gd name="T89" fmla="*/ 239 h 504"/>
                  <a:gd name="T90" fmla="*/ 496 w 504"/>
                  <a:gd name="T91" fmla="*/ 189 h 504"/>
                  <a:gd name="T92" fmla="*/ 479 w 504"/>
                  <a:gd name="T93" fmla="*/ 142 h 504"/>
                  <a:gd name="T94" fmla="*/ 454 w 504"/>
                  <a:gd name="T95" fmla="*/ 101 h 504"/>
                  <a:gd name="T96" fmla="*/ 421 w 504"/>
                  <a:gd name="T97" fmla="*/ 66 h 504"/>
                  <a:gd name="T98" fmla="*/ 382 w 504"/>
                  <a:gd name="T99" fmla="*/ 36 h 504"/>
                  <a:gd name="T100" fmla="*/ 339 w 504"/>
                  <a:gd name="T101" fmla="*/ 15 h 504"/>
                  <a:gd name="T102" fmla="*/ 290 w 504"/>
                  <a:gd name="T103" fmla="*/ 3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4" h="504">
                    <a:moveTo>
                      <a:pt x="252" y="473"/>
                    </a:moveTo>
                    <a:lnTo>
                      <a:pt x="241" y="473"/>
                    </a:lnTo>
                    <a:lnTo>
                      <a:pt x="230" y="472"/>
                    </a:lnTo>
                    <a:lnTo>
                      <a:pt x="218" y="469"/>
                    </a:lnTo>
                    <a:lnTo>
                      <a:pt x="207" y="468"/>
                    </a:lnTo>
                    <a:lnTo>
                      <a:pt x="187" y="463"/>
                    </a:lnTo>
                    <a:lnTo>
                      <a:pt x="166" y="455"/>
                    </a:lnTo>
                    <a:lnTo>
                      <a:pt x="147" y="446"/>
                    </a:lnTo>
                    <a:lnTo>
                      <a:pt x="128" y="435"/>
                    </a:lnTo>
                    <a:lnTo>
                      <a:pt x="112" y="422"/>
                    </a:lnTo>
                    <a:lnTo>
                      <a:pt x="96" y="408"/>
                    </a:lnTo>
                    <a:lnTo>
                      <a:pt x="82" y="392"/>
                    </a:lnTo>
                    <a:lnTo>
                      <a:pt x="69" y="375"/>
                    </a:lnTo>
                    <a:lnTo>
                      <a:pt x="58" y="357"/>
                    </a:lnTo>
                    <a:lnTo>
                      <a:pt x="49" y="338"/>
                    </a:lnTo>
                    <a:lnTo>
                      <a:pt x="41" y="317"/>
                    </a:lnTo>
                    <a:lnTo>
                      <a:pt x="36" y="297"/>
                    </a:lnTo>
                    <a:lnTo>
                      <a:pt x="34" y="286"/>
                    </a:lnTo>
                    <a:lnTo>
                      <a:pt x="32" y="274"/>
                    </a:lnTo>
                    <a:lnTo>
                      <a:pt x="32" y="263"/>
                    </a:lnTo>
                    <a:lnTo>
                      <a:pt x="31" y="252"/>
                    </a:lnTo>
                    <a:lnTo>
                      <a:pt x="32" y="240"/>
                    </a:lnTo>
                    <a:lnTo>
                      <a:pt x="32" y="230"/>
                    </a:lnTo>
                    <a:lnTo>
                      <a:pt x="34" y="219"/>
                    </a:lnTo>
                    <a:lnTo>
                      <a:pt x="36" y="207"/>
                    </a:lnTo>
                    <a:lnTo>
                      <a:pt x="41" y="186"/>
                    </a:lnTo>
                    <a:lnTo>
                      <a:pt x="49" y="166"/>
                    </a:lnTo>
                    <a:lnTo>
                      <a:pt x="58" y="147"/>
                    </a:lnTo>
                    <a:lnTo>
                      <a:pt x="69" y="128"/>
                    </a:lnTo>
                    <a:lnTo>
                      <a:pt x="82" y="112"/>
                    </a:lnTo>
                    <a:lnTo>
                      <a:pt x="96" y="96"/>
                    </a:lnTo>
                    <a:lnTo>
                      <a:pt x="112" y="82"/>
                    </a:lnTo>
                    <a:lnTo>
                      <a:pt x="128" y="69"/>
                    </a:lnTo>
                    <a:lnTo>
                      <a:pt x="147" y="58"/>
                    </a:lnTo>
                    <a:lnTo>
                      <a:pt x="166" y="49"/>
                    </a:lnTo>
                    <a:lnTo>
                      <a:pt x="187" y="42"/>
                    </a:lnTo>
                    <a:lnTo>
                      <a:pt x="207" y="36"/>
                    </a:lnTo>
                    <a:lnTo>
                      <a:pt x="218" y="34"/>
                    </a:lnTo>
                    <a:lnTo>
                      <a:pt x="230" y="33"/>
                    </a:lnTo>
                    <a:lnTo>
                      <a:pt x="241" y="32"/>
                    </a:lnTo>
                    <a:lnTo>
                      <a:pt x="252" y="31"/>
                    </a:lnTo>
                    <a:lnTo>
                      <a:pt x="263" y="32"/>
                    </a:lnTo>
                    <a:lnTo>
                      <a:pt x="274" y="33"/>
                    </a:lnTo>
                    <a:lnTo>
                      <a:pt x="286" y="34"/>
                    </a:lnTo>
                    <a:lnTo>
                      <a:pt x="297" y="36"/>
                    </a:lnTo>
                    <a:lnTo>
                      <a:pt x="317" y="42"/>
                    </a:lnTo>
                    <a:lnTo>
                      <a:pt x="338" y="49"/>
                    </a:lnTo>
                    <a:lnTo>
                      <a:pt x="357" y="58"/>
                    </a:lnTo>
                    <a:lnTo>
                      <a:pt x="376" y="69"/>
                    </a:lnTo>
                    <a:lnTo>
                      <a:pt x="392" y="82"/>
                    </a:lnTo>
                    <a:lnTo>
                      <a:pt x="408" y="96"/>
                    </a:lnTo>
                    <a:lnTo>
                      <a:pt x="422" y="112"/>
                    </a:lnTo>
                    <a:lnTo>
                      <a:pt x="435" y="128"/>
                    </a:lnTo>
                    <a:lnTo>
                      <a:pt x="446" y="147"/>
                    </a:lnTo>
                    <a:lnTo>
                      <a:pt x="456" y="166"/>
                    </a:lnTo>
                    <a:lnTo>
                      <a:pt x="462" y="186"/>
                    </a:lnTo>
                    <a:lnTo>
                      <a:pt x="468" y="207"/>
                    </a:lnTo>
                    <a:lnTo>
                      <a:pt x="470" y="219"/>
                    </a:lnTo>
                    <a:lnTo>
                      <a:pt x="472" y="230"/>
                    </a:lnTo>
                    <a:lnTo>
                      <a:pt x="472" y="240"/>
                    </a:lnTo>
                    <a:lnTo>
                      <a:pt x="473" y="252"/>
                    </a:lnTo>
                    <a:lnTo>
                      <a:pt x="472" y="263"/>
                    </a:lnTo>
                    <a:lnTo>
                      <a:pt x="472" y="274"/>
                    </a:lnTo>
                    <a:lnTo>
                      <a:pt x="470" y="286"/>
                    </a:lnTo>
                    <a:lnTo>
                      <a:pt x="468" y="297"/>
                    </a:lnTo>
                    <a:lnTo>
                      <a:pt x="462" y="317"/>
                    </a:lnTo>
                    <a:lnTo>
                      <a:pt x="456" y="338"/>
                    </a:lnTo>
                    <a:lnTo>
                      <a:pt x="446" y="357"/>
                    </a:lnTo>
                    <a:lnTo>
                      <a:pt x="435" y="375"/>
                    </a:lnTo>
                    <a:lnTo>
                      <a:pt x="422" y="392"/>
                    </a:lnTo>
                    <a:lnTo>
                      <a:pt x="408" y="408"/>
                    </a:lnTo>
                    <a:lnTo>
                      <a:pt x="392" y="422"/>
                    </a:lnTo>
                    <a:lnTo>
                      <a:pt x="376" y="435"/>
                    </a:lnTo>
                    <a:lnTo>
                      <a:pt x="357" y="446"/>
                    </a:lnTo>
                    <a:lnTo>
                      <a:pt x="338" y="455"/>
                    </a:lnTo>
                    <a:lnTo>
                      <a:pt x="317" y="463"/>
                    </a:lnTo>
                    <a:lnTo>
                      <a:pt x="297" y="468"/>
                    </a:lnTo>
                    <a:lnTo>
                      <a:pt x="286" y="469"/>
                    </a:lnTo>
                    <a:lnTo>
                      <a:pt x="274" y="472"/>
                    </a:lnTo>
                    <a:lnTo>
                      <a:pt x="263" y="473"/>
                    </a:lnTo>
                    <a:lnTo>
                      <a:pt x="252" y="473"/>
                    </a:lnTo>
                    <a:lnTo>
                      <a:pt x="252" y="473"/>
                    </a:lnTo>
                    <a:close/>
                    <a:moveTo>
                      <a:pt x="252" y="0"/>
                    </a:moveTo>
                    <a:lnTo>
                      <a:pt x="239" y="1"/>
                    </a:lnTo>
                    <a:lnTo>
                      <a:pt x="227" y="1"/>
                    </a:lnTo>
                    <a:lnTo>
                      <a:pt x="214" y="3"/>
                    </a:lnTo>
                    <a:lnTo>
                      <a:pt x="201" y="5"/>
                    </a:lnTo>
                    <a:lnTo>
                      <a:pt x="189" y="8"/>
                    </a:lnTo>
                    <a:lnTo>
                      <a:pt x="177" y="12"/>
                    </a:lnTo>
                    <a:lnTo>
                      <a:pt x="165" y="15"/>
                    </a:lnTo>
                    <a:lnTo>
                      <a:pt x="154" y="20"/>
                    </a:lnTo>
                    <a:lnTo>
                      <a:pt x="142" y="24"/>
                    </a:lnTo>
                    <a:lnTo>
                      <a:pt x="132" y="30"/>
                    </a:lnTo>
                    <a:lnTo>
                      <a:pt x="121" y="36"/>
                    </a:lnTo>
                    <a:lnTo>
                      <a:pt x="111" y="43"/>
                    </a:lnTo>
                    <a:lnTo>
                      <a:pt x="101" y="50"/>
                    </a:lnTo>
                    <a:lnTo>
                      <a:pt x="92" y="58"/>
                    </a:lnTo>
                    <a:lnTo>
                      <a:pt x="83" y="66"/>
                    </a:lnTo>
                    <a:lnTo>
                      <a:pt x="73" y="74"/>
                    </a:lnTo>
                    <a:lnTo>
                      <a:pt x="66" y="83"/>
                    </a:lnTo>
                    <a:lnTo>
                      <a:pt x="57" y="91"/>
                    </a:lnTo>
                    <a:lnTo>
                      <a:pt x="50" y="101"/>
                    </a:lnTo>
                    <a:lnTo>
                      <a:pt x="43" y="111"/>
                    </a:lnTo>
                    <a:lnTo>
                      <a:pt x="37" y="122"/>
                    </a:lnTo>
                    <a:lnTo>
                      <a:pt x="30" y="131"/>
                    </a:lnTo>
                    <a:lnTo>
                      <a:pt x="25" y="142"/>
                    </a:lnTo>
                    <a:lnTo>
                      <a:pt x="19" y="154"/>
                    </a:lnTo>
                    <a:lnTo>
                      <a:pt x="15" y="165"/>
                    </a:lnTo>
                    <a:lnTo>
                      <a:pt x="12" y="177"/>
                    </a:lnTo>
                    <a:lnTo>
                      <a:pt x="7" y="189"/>
                    </a:lnTo>
                    <a:lnTo>
                      <a:pt x="5" y="202"/>
                    </a:lnTo>
                    <a:lnTo>
                      <a:pt x="3" y="213"/>
                    </a:lnTo>
                    <a:lnTo>
                      <a:pt x="1" y="226"/>
                    </a:lnTo>
                    <a:lnTo>
                      <a:pt x="0" y="239"/>
                    </a:lnTo>
                    <a:lnTo>
                      <a:pt x="0" y="252"/>
                    </a:lnTo>
                    <a:lnTo>
                      <a:pt x="0" y="265"/>
                    </a:lnTo>
                    <a:lnTo>
                      <a:pt x="1" y="277"/>
                    </a:lnTo>
                    <a:lnTo>
                      <a:pt x="3" y="290"/>
                    </a:lnTo>
                    <a:lnTo>
                      <a:pt x="5" y="303"/>
                    </a:lnTo>
                    <a:lnTo>
                      <a:pt x="7" y="315"/>
                    </a:lnTo>
                    <a:lnTo>
                      <a:pt x="12" y="327"/>
                    </a:lnTo>
                    <a:lnTo>
                      <a:pt x="15" y="339"/>
                    </a:lnTo>
                    <a:lnTo>
                      <a:pt x="19" y="350"/>
                    </a:lnTo>
                    <a:lnTo>
                      <a:pt x="25" y="361"/>
                    </a:lnTo>
                    <a:lnTo>
                      <a:pt x="30" y="372"/>
                    </a:lnTo>
                    <a:lnTo>
                      <a:pt x="37" y="383"/>
                    </a:lnTo>
                    <a:lnTo>
                      <a:pt x="43" y="393"/>
                    </a:lnTo>
                    <a:lnTo>
                      <a:pt x="50" y="402"/>
                    </a:lnTo>
                    <a:lnTo>
                      <a:pt x="57" y="412"/>
                    </a:lnTo>
                    <a:lnTo>
                      <a:pt x="66" y="421"/>
                    </a:lnTo>
                    <a:lnTo>
                      <a:pt x="73" y="431"/>
                    </a:lnTo>
                    <a:lnTo>
                      <a:pt x="83" y="438"/>
                    </a:lnTo>
                    <a:lnTo>
                      <a:pt x="92" y="447"/>
                    </a:lnTo>
                    <a:lnTo>
                      <a:pt x="101" y="454"/>
                    </a:lnTo>
                    <a:lnTo>
                      <a:pt x="111" y="461"/>
                    </a:lnTo>
                    <a:lnTo>
                      <a:pt x="121" y="467"/>
                    </a:lnTo>
                    <a:lnTo>
                      <a:pt x="132" y="474"/>
                    </a:lnTo>
                    <a:lnTo>
                      <a:pt x="142" y="479"/>
                    </a:lnTo>
                    <a:lnTo>
                      <a:pt x="154" y="485"/>
                    </a:lnTo>
                    <a:lnTo>
                      <a:pt x="165" y="489"/>
                    </a:lnTo>
                    <a:lnTo>
                      <a:pt x="177" y="492"/>
                    </a:lnTo>
                    <a:lnTo>
                      <a:pt x="189" y="496"/>
                    </a:lnTo>
                    <a:lnTo>
                      <a:pt x="201" y="499"/>
                    </a:lnTo>
                    <a:lnTo>
                      <a:pt x="214" y="501"/>
                    </a:lnTo>
                    <a:lnTo>
                      <a:pt x="227" y="503"/>
                    </a:lnTo>
                    <a:lnTo>
                      <a:pt x="239" y="504"/>
                    </a:lnTo>
                    <a:lnTo>
                      <a:pt x="252" y="504"/>
                    </a:lnTo>
                    <a:lnTo>
                      <a:pt x="265" y="504"/>
                    </a:lnTo>
                    <a:lnTo>
                      <a:pt x="277" y="503"/>
                    </a:lnTo>
                    <a:lnTo>
                      <a:pt x="290" y="501"/>
                    </a:lnTo>
                    <a:lnTo>
                      <a:pt x="302" y="499"/>
                    </a:lnTo>
                    <a:lnTo>
                      <a:pt x="315" y="496"/>
                    </a:lnTo>
                    <a:lnTo>
                      <a:pt x="327" y="492"/>
                    </a:lnTo>
                    <a:lnTo>
                      <a:pt x="339" y="489"/>
                    </a:lnTo>
                    <a:lnTo>
                      <a:pt x="350" y="485"/>
                    </a:lnTo>
                    <a:lnTo>
                      <a:pt x="362" y="479"/>
                    </a:lnTo>
                    <a:lnTo>
                      <a:pt x="373" y="474"/>
                    </a:lnTo>
                    <a:lnTo>
                      <a:pt x="382" y="467"/>
                    </a:lnTo>
                    <a:lnTo>
                      <a:pt x="393" y="461"/>
                    </a:lnTo>
                    <a:lnTo>
                      <a:pt x="403" y="454"/>
                    </a:lnTo>
                    <a:lnTo>
                      <a:pt x="412" y="447"/>
                    </a:lnTo>
                    <a:lnTo>
                      <a:pt x="421" y="438"/>
                    </a:lnTo>
                    <a:lnTo>
                      <a:pt x="430" y="431"/>
                    </a:lnTo>
                    <a:lnTo>
                      <a:pt x="438" y="421"/>
                    </a:lnTo>
                    <a:lnTo>
                      <a:pt x="446" y="412"/>
                    </a:lnTo>
                    <a:lnTo>
                      <a:pt x="454" y="402"/>
                    </a:lnTo>
                    <a:lnTo>
                      <a:pt x="461" y="393"/>
                    </a:lnTo>
                    <a:lnTo>
                      <a:pt x="468" y="383"/>
                    </a:lnTo>
                    <a:lnTo>
                      <a:pt x="474" y="372"/>
                    </a:lnTo>
                    <a:lnTo>
                      <a:pt x="479" y="361"/>
                    </a:lnTo>
                    <a:lnTo>
                      <a:pt x="484" y="350"/>
                    </a:lnTo>
                    <a:lnTo>
                      <a:pt x="489" y="339"/>
                    </a:lnTo>
                    <a:lnTo>
                      <a:pt x="492" y="327"/>
                    </a:lnTo>
                    <a:lnTo>
                      <a:pt x="496" y="315"/>
                    </a:lnTo>
                    <a:lnTo>
                      <a:pt x="499" y="303"/>
                    </a:lnTo>
                    <a:lnTo>
                      <a:pt x="501" y="290"/>
                    </a:lnTo>
                    <a:lnTo>
                      <a:pt x="503" y="277"/>
                    </a:lnTo>
                    <a:lnTo>
                      <a:pt x="503" y="265"/>
                    </a:lnTo>
                    <a:lnTo>
                      <a:pt x="504" y="252"/>
                    </a:lnTo>
                    <a:lnTo>
                      <a:pt x="503" y="239"/>
                    </a:lnTo>
                    <a:lnTo>
                      <a:pt x="503" y="226"/>
                    </a:lnTo>
                    <a:lnTo>
                      <a:pt x="501" y="213"/>
                    </a:lnTo>
                    <a:lnTo>
                      <a:pt x="499" y="202"/>
                    </a:lnTo>
                    <a:lnTo>
                      <a:pt x="496" y="189"/>
                    </a:lnTo>
                    <a:lnTo>
                      <a:pt x="492" y="177"/>
                    </a:lnTo>
                    <a:lnTo>
                      <a:pt x="489" y="165"/>
                    </a:lnTo>
                    <a:lnTo>
                      <a:pt x="484" y="154"/>
                    </a:lnTo>
                    <a:lnTo>
                      <a:pt x="479" y="142"/>
                    </a:lnTo>
                    <a:lnTo>
                      <a:pt x="474" y="131"/>
                    </a:lnTo>
                    <a:lnTo>
                      <a:pt x="468" y="122"/>
                    </a:lnTo>
                    <a:lnTo>
                      <a:pt x="461" y="111"/>
                    </a:lnTo>
                    <a:lnTo>
                      <a:pt x="454" y="101"/>
                    </a:lnTo>
                    <a:lnTo>
                      <a:pt x="446" y="91"/>
                    </a:lnTo>
                    <a:lnTo>
                      <a:pt x="438" y="83"/>
                    </a:lnTo>
                    <a:lnTo>
                      <a:pt x="430" y="74"/>
                    </a:lnTo>
                    <a:lnTo>
                      <a:pt x="421" y="66"/>
                    </a:lnTo>
                    <a:lnTo>
                      <a:pt x="412" y="58"/>
                    </a:lnTo>
                    <a:lnTo>
                      <a:pt x="403" y="50"/>
                    </a:lnTo>
                    <a:lnTo>
                      <a:pt x="393" y="43"/>
                    </a:lnTo>
                    <a:lnTo>
                      <a:pt x="382" y="36"/>
                    </a:lnTo>
                    <a:lnTo>
                      <a:pt x="373" y="30"/>
                    </a:lnTo>
                    <a:lnTo>
                      <a:pt x="362" y="24"/>
                    </a:lnTo>
                    <a:lnTo>
                      <a:pt x="350" y="20"/>
                    </a:lnTo>
                    <a:lnTo>
                      <a:pt x="339" y="15"/>
                    </a:lnTo>
                    <a:lnTo>
                      <a:pt x="327" y="12"/>
                    </a:lnTo>
                    <a:lnTo>
                      <a:pt x="315" y="8"/>
                    </a:lnTo>
                    <a:lnTo>
                      <a:pt x="302" y="5"/>
                    </a:lnTo>
                    <a:lnTo>
                      <a:pt x="290" y="3"/>
                    </a:lnTo>
                    <a:lnTo>
                      <a:pt x="277" y="1"/>
                    </a:lnTo>
                    <a:lnTo>
                      <a:pt x="265" y="1"/>
                    </a:lnTo>
                    <a:lnTo>
                      <a:pt x="2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26">
                <a:extLst>
                  <a:ext uri="{FF2B5EF4-FFF2-40B4-BE49-F238E27FC236}">
                    <a16:creationId xmlns="" xmlns:a16="http://schemas.microsoft.com/office/drawing/2014/main" id="{63342DA9-59B7-4423-8438-EA655FAC51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4718" y="2925365"/>
                <a:ext cx="114300" cy="114300"/>
              </a:xfrm>
              <a:custGeom>
                <a:avLst/>
                <a:gdLst>
                  <a:gd name="T0" fmla="*/ 122 w 288"/>
                  <a:gd name="T1" fmla="*/ 250 h 288"/>
                  <a:gd name="T2" fmla="*/ 93 w 288"/>
                  <a:gd name="T3" fmla="*/ 239 h 288"/>
                  <a:gd name="T4" fmla="*/ 68 w 288"/>
                  <a:gd name="T5" fmla="*/ 220 h 288"/>
                  <a:gd name="T6" fmla="*/ 50 w 288"/>
                  <a:gd name="T7" fmla="*/ 195 h 288"/>
                  <a:gd name="T8" fmla="*/ 38 w 288"/>
                  <a:gd name="T9" fmla="*/ 166 h 288"/>
                  <a:gd name="T10" fmla="*/ 37 w 288"/>
                  <a:gd name="T11" fmla="*/ 132 h 288"/>
                  <a:gd name="T12" fmla="*/ 44 w 288"/>
                  <a:gd name="T13" fmla="*/ 102 h 288"/>
                  <a:gd name="T14" fmla="*/ 60 w 288"/>
                  <a:gd name="T15" fmla="*/ 75 h 288"/>
                  <a:gd name="T16" fmla="*/ 84 w 288"/>
                  <a:gd name="T17" fmla="*/ 55 h 288"/>
                  <a:gd name="T18" fmla="*/ 112 w 288"/>
                  <a:gd name="T19" fmla="*/ 41 h 288"/>
                  <a:gd name="T20" fmla="*/ 144 w 288"/>
                  <a:gd name="T21" fmla="*/ 36 h 288"/>
                  <a:gd name="T22" fmla="*/ 176 w 288"/>
                  <a:gd name="T23" fmla="*/ 41 h 288"/>
                  <a:gd name="T24" fmla="*/ 204 w 288"/>
                  <a:gd name="T25" fmla="*/ 55 h 288"/>
                  <a:gd name="T26" fmla="*/ 228 w 288"/>
                  <a:gd name="T27" fmla="*/ 75 h 288"/>
                  <a:gd name="T28" fmla="*/ 244 w 288"/>
                  <a:gd name="T29" fmla="*/ 102 h 288"/>
                  <a:gd name="T30" fmla="*/ 252 w 288"/>
                  <a:gd name="T31" fmla="*/ 132 h 288"/>
                  <a:gd name="T32" fmla="*/ 249 w 288"/>
                  <a:gd name="T33" fmla="*/ 166 h 288"/>
                  <a:gd name="T34" fmla="*/ 239 w 288"/>
                  <a:gd name="T35" fmla="*/ 195 h 288"/>
                  <a:gd name="T36" fmla="*/ 220 w 288"/>
                  <a:gd name="T37" fmla="*/ 220 h 288"/>
                  <a:gd name="T38" fmla="*/ 195 w 288"/>
                  <a:gd name="T39" fmla="*/ 239 h 288"/>
                  <a:gd name="T40" fmla="*/ 166 w 288"/>
                  <a:gd name="T41" fmla="*/ 250 h 288"/>
                  <a:gd name="T42" fmla="*/ 144 w 288"/>
                  <a:gd name="T43" fmla="*/ 252 h 288"/>
                  <a:gd name="T44" fmla="*/ 115 w 288"/>
                  <a:gd name="T45" fmla="*/ 3 h 288"/>
                  <a:gd name="T46" fmla="*/ 76 w 288"/>
                  <a:gd name="T47" fmla="*/ 17 h 288"/>
                  <a:gd name="T48" fmla="*/ 42 w 288"/>
                  <a:gd name="T49" fmla="*/ 42 h 288"/>
                  <a:gd name="T50" fmla="*/ 17 w 288"/>
                  <a:gd name="T51" fmla="*/ 75 h 288"/>
                  <a:gd name="T52" fmla="*/ 3 w 288"/>
                  <a:gd name="T53" fmla="*/ 115 h 288"/>
                  <a:gd name="T54" fmla="*/ 1 w 288"/>
                  <a:gd name="T55" fmla="*/ 158 h 288"/>
                  <a:gd name="T56" fmla="*/ 12 w 288"/>
                  <a:gd name="T57" fmla="*/ 201 h 288"/>
                  <a:gd name="T58" fmla="*/ 33 w 288"/>
                  <a:gd name="T59" fmla="*/ 235 h 288"/>
                  <a:gd name="T60" fmla="*/ 64 w 288"/>
                  <a:gd name="T61" fmla="*/ 263 h 288"/>
                  <a:gd name="T62" fmla="*/ 101 w 288"/>
                  <a:gd name="T63" fmla="*/ 282 h 288"/>
                  <a:gd name="T64" fmla="*/ 144 w 288"/>
                  <a:gd name="T65" fmla="*/ 288 h 288"/>
                  <a:gd name="T66" fmla="*/ 187 w 288"/>
                  <a:gd name="T67" fmla="*/ 282 h 288"/>
                  <a:gd name="T68" fmla="*/ 225 w 288"/>
                  <a:gd name="T69" fmla="*/ 263 h 288"/>
                  <a:gd name="T70" fmla="*/ 255 w 288"/>
                  <a:gd name="T71" fmla="*/ 235 h 288"/>
                  <a:gd name="T72" fmla="*/ 276 w 288"/>
                  <a:gd name="T73" fmla="*/ 201 h 288"/>
                  <a:gd name="T74" fmla="*/ 287 w 288"/>
                  <a:gd name="T75" fmla="*/ 158 h 288"/>
                  <a:gd name="T76" fmla="*/ 285 w 288"/>
                  <a:gd name="T77" fmla="*/ 115 h 288"/>
                  <a:gd name="T78" fmla="*/ 271 w 288"/>
                  <a:gd name="T79" fmla="*/ 75 h 288"/>
                  <a:gd name="T80" fmla="*/ 246 w 288"/>
                  <a:gd name="T81" fmla="*/ 42 h 288"/>
                  <a:gd name="T82" fmla="*/ 213 w 288"/>
                  <a:gd name="T83" fmla="*/ 17 h 288"/>
                  <a:gd name="T84" fmla="*/ 173 w 288"/>
                  <a:gd name="T85" fmla="*/ 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8" h="288">
                    <a:moveTo>
                      <a:pt x="144" y="252"/>
                    </a:moveTo>
                    <a:lnTo>
                      <a:pt x="133" y="251"/>
                    </a:lnTo>
                    <a:lnTo>
                      <a:pt x="122" y="250"/>
                    </a:lnTo>
                    <a:lnTo>
                      <a:pt x="112" y="247"/>
                    </a:lnTo>
                    <a:lnTo>
                      <a:pt x="103" y="244"/>
                    </a:lnTo>
                    <a:lnTo>
                      <a:pt x="93" y="239"/>
                    </a:lnTo>
                    <a:lnTo>
                      <a:pt x="84" y="234"/>
                    </a:lnTo>
                    <a:lnTo>
                      <a:pt x="76" y="228"/>
                    </a:lnTo>
                    <a:lnTo>
                      <a:pt x="68" y="220"/>
                    </a:lnTo>
                    <a:lnTo>
                      <a:pt x="60" y="212"/>
                    </a:lnTo>
                    <a:lnTo>
                      <a:pt x="55" y="205"/>
                    </a:lnTo>
                    <a:lnTo>
                      <a:pt x="50" y="195"/>
                    </a:lnTo>
                    <a:lnTo>
                      <a:pt x="44" y="186"/>
                    </a:lnTo>
                    <a:lnTo>
                      <a:pt x="41" y="176"/>
                    </a:lnTo>
                    <a:lnTo>
                      <a:pt x="38" y="166"/>
                    </a:lnTo>
                    <a:lnTo>
                      <a:pt x="37" y="155"/>
                    </a:lnTo>
                    <a:lnTo>
                      <a:pt x="36" y="144"/>
                    </a:lnTo>
                    <a:lnTo>
                      <a:pt x="37" y="132"/>
                    </a:lnTo>
                    <a:lnTo>
                      <a:pt x="38" y="122"/>
                    </a:lnTo>
                    <a:lnTo>
                      <a:pt x="41" y="112"/>
                    </a:lnTo>
                    <a:lnTo>
                      <a:pt x="44" y="102"/>
                    </a:lnTo>
                    <a:lnTo>
                      <a:pt x="50" y="93"/>
                    </a:lnTo>
                    <a:lnTo>
                      <a:pt x="55" y="84"/>
                    </a:lnTo>
                    <a:lnTo>
                      <a:pt x="60" y="75"/>
                    </a:lnTo>
                    <a:lnTo>
                      <a:pt x="68" y="68"/>
                    </a:lnTo>
                    <a:lnTo>
                      <a:pt x="76" y="60"/>
                    </a:lnTo>
                    <a:lnTo>
                      <a:pt x="84" y="55"/>
                    </a:lnTo>
                    <a:lnTo>
                      <a:pt x="93" y="49"/>
                    </a:lnTo>
                    <a:lnTo>
                      <a:pt x="103" y="44"/>
                    </a:lnTo>
                    <a:lnTo>
                      <a:pt x="112" y="41"/>
                    </a:lnTo>
                    <a:lnTo>
                      <a:pt x="122" y="39"/>
                    </a:lnTo>
                    <a:lnTo>
                      <a:pt x="133" y="36"/>
                    </a:lnTo>
                    <a:lnTo>
                      <a:pt x="144" y="36"/>
                    </a:lnTo>
                    <a:lnTo>
                      <a:pt x="155" y="36"/>
                    </a:lnTo>
                    <a:lnTo>
                      <a:pt x="166" y="39"/>
                    </a:lnTo>
                    <a:lnTo>
                      <a:pt x="176" y="41"/>
                    </a:lnTo>
                    <a:lnTo>
                      <a:pt x="186" y="44"/>
                    </a:lnTo>
                    <a:lnTo>
                      <a:pt x="195" y="49"/>
                    </a:lnTo>
                    <a:lnTo>
                      <a:pt x="204" y="55"/>
                    </a:lnTo>
                    <a:lnTo>
                      <a:pt x="213" y="60"/>
                    </a:lnTo>
                    <a:lnTo>
                      <a:pt x="220" y="68"/>
                    </a:lnTo>
                    <a:lnTo>
                      <a:pt x="228" y="75"/>
                    </a:lnTo>
                    <a:lnTo>
                      <a:pt x="233" y="84"/>
                    </a:lnTo>
                    <a:lnTo>
                      <a:pt x="239" y="93"/>
                    </a:lnTo>
                    <a:lnTo>
                      <a:pt x="244" y="102"/>
                    </a:lnTo>
                    <a:lnTo>
                      <a:pt x="247" y="112"/>
                    </a:lnTo>
                    <a:lnTo>
                      <a:pt x="249" y="122"/>
                    </a:lnTo>
                    <a:lnTo>
                      <a:pt x="252" y="132"/>
                    </a:lnTo>
                    <a:lnTo>
                      <a:pt x="252" y="144"/>
                    </a:lnTo>
                    <a:lnTo>
                      <a:pt x="252" y="155"/>
                    </a:lnTo>
                    <a:lnTo>
                      <a:pt x="249" y="166"/>
                    </a:lnTo>
                    <a:lnTo>
                      <a:pt x="247" y="176"/>
                    </a:lnTo>
                    <a:lnTo>
                      <a:pt x="244" y="186"/>
                    </a:lnTo>
                    <a:lnTo>
                      <a:pt x="239" y="195"/>
                    </a:lnTo>
                    <a:lnTo>
                      <a:pt x="233" y="205"/>
                    </a:lnTo>
                    <a:lnTo>
                      <a:pt x="228" y="212"/>
                    </a:lnTo>
                    <a:lnTo>
                      <a:pt x="220" y="220"/>
                    </a:lnTo>
                    <a:lnTo>
                      <a:pt x="213" y="228"/>
                    </a:lnTo>
                    <a:lnTo>
                      <a:pt x="204" y="234"/>
                    </a:lnTo>
                    <a:lnTo>
                      <a:pt x="195" y="239"/>
                    </a:lnTo>
                    <a:lnTo>
                      <a:pt x="186" y="244"/>
                    </a:lnTo>
                    <a:lnTo>
                      <a:pt x="176" y="247"/>
                    </a:lnTo>
                    <a:lnTo>
                      <a:pt x="166" y="250"/>
                    </a:lnTo>
                    <a:lnTo>
                      <a:pt x="155" y="251"/>
                    </a:lnTo>
                    <a:lnTo>
                      <a:pt x="144" y="252"/>
                    </a:lnTo>
                    <a:lnTo>
                      <a:pt x="144" y="252"/>
                    </a:lnTo>
                    <a:close/>
                    <a:moveTo>
                      <a:pt x="144" y="0"/>
                    </a:moveTo>
                    <a:lnTo>
                      <a:pt x="130" y="1"/>
                    </a:lnTo>
                    <a:lnTo>
                      <a:pt x="115" y="3"/>
                    </a:lnTo>
                    <a:lnTo>
                      <a:pt x="101" y="6"/>
                    </a:lnTo>
                    <a:lnTo>
                      <a:pt x="88" y="12"/>
                    </a:lnTo>
                    <a:lnTo>
                      <a:pt x="76" y="17"/>
                    </a:lnTo>
                    <a:lnTo>
                      <a:pt x="64" y="24"/>
                    </a:lnTo>
                    <a:lnTo>
                      <a:pt x="53" y="33"/>
                    </a:lnTo>
                    <a:lnTo>
                      <a:pt x="42" y="42"/>
                    </a:lnTo>
                    <a:lnTo>
                      <a:pt x="33" y="53"/>
                    </a:lnTo>
                    <a:lnTo>
                      <a:pt x="25" y="63"/>
                    </a:lnTo>
                    <a:lnTo>
                      <a:pt x="17" y="75"/>
                    </a:lnTo>
                    <a:lnTo>
                      <a:pt x="12" y="88"/>
                    </a:lnTo>
                    <a:lnTo>
                      <a:pt x="6" y="101"/>
                    </a:lnTo>
                    <a:lnTo>
                      <a:pt x="3" y="115"/>
                    </a:lnTo>
                    <a:lnTo>
                      <a:pt x="1" y="129"/>
                    </a:lnTo>
                    <a:lnTo>
                      <a:pt x="0" y="144"/>
                    </a:lnTo>
                    <a:lnTo>
                      <a:pt x="1" y="158"/>
                    </a:lnTo>
                    <a:lnTo>
                      <a:pt x="3" y="174"/>
                    </a:lnTo>
                    <a:lnTo>
                      <a:pt x="6" y="186"/>
                    </a:lnTo>
                    <a:lnTo>
                      <a:pt x="12" y="201"/>
                    </a:lnTo>
                    <a:lnTo>
                      <a:pt x="17" y="212"/>
                    </a:lnTo>
                    <a:lnTo>
                      <a:pt x="25" y="224"/>
                    </a:lnTo>
                    <a:lnTo>
                      <a:pt x="33" y="235"/>
                    </a:lnTo>
                    <a:lnTo>
                      <a:pt x="42" y="246"/>
                    </a:lnTo>
                    <a:lnTo>
                      <a:pt x="53" y="256"/>
                    </a:lnTo>
                    <a:lnTo>
                      <a:pt x="64" y="263"/>
                    </a:lnTo>
                    <a:lnTo>
                      <a:pt x="76" y="271"/>
                    </a:lnTo>
                    <a:lnTo>
                      <a:pt x="88" y="276"/>
                    </a:lnTo>
                    <a:lnTo>
                      <a:pt x="101" y="282"/>
                    </a:lnTo>
                    <a:lnTo>
                      <a:pt x="115" y="285"/>
                    </a:lnTo>
                    <a:lnTo>
                      <a:pt x="130" y="287"/>
                    </a:lnTo>
                    <a:lnTo>
                      <a:pt x="144" y="288"/>
                    </a:lnTo>
                    <a:lnTo>
                      <a:pt x="159" y="287"/>
                    </a:lnTo>
                    <a:lnTo>
                      <a:pt x="173" y="285"/>
                    </a:lnTo>
                    <a:lnTo>
                      <a:pt x="187" y="282"/>
                    </a:lnTo>
                    <a:lnTo>
                      <a:pt x="200" y="276"/>
                    </a:lnTo>
                    <a:lnTo>
                      <a:pt x="213" y="271"/>
                    </a:lnTo>
                    <a:lnTo>
                      <a:pt x="225" y="263"/>
                    </a:lnTo>
                    <a:lnTo>
                      <a:pt x="235" y="256"/>
                    </a:lnTo>
                    <a:lnTo>
                      <a:pt x="246" y="246"/>
                    </a:lnTo>
                    <a:lnTo>
                      <a:pt x="255" y="235"/>
                    </a:lnTo>
                    <a:lnTo>
                      <a:pt x="263" y="224"/>
                    </a:lnTo>
                    <a:lnTo>
                      <a:pt x="271" y="212"/>
                    </a:lnTo>
                    <a:lnTo>
                      <a:pt x="276" y="201"/>
                    </a:lnTo>
                    <a:lnTo>
                      <a:pt x="282" y="186"/>
                    </a:lnTo>
                    <a:lnTo>
                      <a:pt x="285" y="174"/>
                    </a:lnTo>
                    <a:lnTo>
                      <a:pt x="287" y="158"/>
                    </a:lnTo>
                    <a:lnTo>
                      <a:pt x="288" y="144"/>
                    </a:lnTo>
                    <a:lnTo>
                      <a:pt x="287" y="129"/>
                    </a:lnTo>
                    <a:lnTo>
                      <a:pt x="285" y="115"/>
                    </a:lnTo>
                    <a:lnTo>
                      <a:pt x="282" y="101"/>
                    </a:lnTo>
                    <a:lnTo>
                      <a:pt x="276" y="88"/>
                    </a:lnTo>
                    <a:lnTo>
                      <a:pt x="271" y="75"/>
                    </a:lnTo>
                    <a:lnTo>
                      <a:pt x="263" y="63"/>
                    </a:lnTo>
                    <a:lnTo>
                      <a:pt x="255" y="53"/>
                    </a:lnTo>
                    <a:lnTo>
                      <a:pt x="246" y="42"/>
                    </a:lnTo>
                    <a:lnTo>
                      <a:pt x="235" y="33"/>
                    </a:lnTo>
                    <a:lnTo>
                      <a:pt x="225" y="24"/>
                    </a:lnTo>
                    <a:lnTo>
                      <a:pt x="213" y="17"/>
                    </a:lnTo>
                    <a:lnTo>
                      <a:pt x="200" y="12"/>
                    </a:lnTo>
                    <a:lnTo>
                      <a:pt x="187" y="6"/>
                    </a:lnTo>
                    <a:lnTo>
                      <a:pt x="173" y="3"/>
                    </a:lnTo>
                    <a:lnTo>
                      <a:pt x="159" y="1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 Box 10">
              <a:extLst>
                <a:ext uri="{FF2B5EF4-FFF2-40B4-BE49-F238E27FC236}">
                  <a16:creationId xmlns="" xmlns:a16="http://schemas.microsoft.com/office/drawing/2014/main" id="{7B627416-B45D-4CF5-92EE-95D0F777B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1613" y="1689048"/>
              <a:ext cx="23082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NOTE HERE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49EC02E4-D5EA-4735-B225-8C41D891C1C1}"/>
                </a:ext>
              </a:extLst>
            </p:cNvPr>
            <p:cNvSpPr/>
            <p:nvPr/>
          </p:nvSpPr>
          <p:spPr>
            <a:xfrm>
              <a:off x="4933621" y="2296844"/>
              <a:ext cx="2078997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30152" y="2290627"/>
            <a:ext cx="4003665" cy="3957009"/>
            <a:chOff x="7630152" y="1689048"/>
            <a:chExt cx="4003665" cy="3957009"/>
          </a:xfrm>
        </p:grpSpPr>
        <p:sp>
          <p:nvSpPr>
            <p:cNvPr id="3" name="Freeform 12">
              <a:extLst>
                <a:ext uri="{FF2B5EF4-FFF2-40B4-BE49-F238E27FC236}">
                  <a16:creationId xmlns="" xmlns:a16="http://schemas.microsoft.com/office/drawing/2014/main" id="{EB7916D9-C275-4D9F-8D3A-3082AD3EB0EB}"/>
                </a:ext>
              </a:extLst>
            </p:cNvPr>
            <p:cNvSpPr/>
            <p:nvPr/>
          </p:nvSpPr>
          <p:spPr>
            <a:xfrm>
              <a:off x="7630152" y="3747051"/>
              <a:ext cx="391615" cy="415681"/>
            </a:xfrm>
            <a:custGeom>
              <a:avLst/>
              <a:gdLst>
                <a:gd name="connsiteX0" fmla="*/ 0 w 415856"/>
                <a:gd name="connsiteY0" fmla="*/ 97295 h 486473"/>
                <a:gd name="connsiteX1" fmla="*/ 207928 w 415856"/>
                <a:gd name="connsiteY1" fmla="*/ 97295 h 486473"/>
                <a:gd name="connsiteX2" fmla="*/ 207928 w 415856"/>
                <a:gd name="connsiteY2" fmla="*/ 0 h 486473"/>
                <a:gd name="connsiteX3" fmla="*/ 415856 w 415856"/>
                <a:gd name="connsiteY3" fmla="*/ 243237 h 486473"/>
                <a:gd name="connsiteX4" fmla="*/ 207928 w 415856"/>
                <a:gd name="connsiteY4" fmla="*/ 486473 h 486473"/>
                <a:gd name="connsiteX5" fmla="*/ 207928 w 415856"/>
                <a:gd name="connsiteY5" fmla="*/ 389178 h 486473"/>
                <a:gd name="connsiteX6" fmla="*/ 0 w 415856"/>
                <a:gd name="connsiteY6" fmla="*/ 389178 h 486473"/>
                <a:gd name="connsiteX7" fmla="*/ 0 w 415856"/>
                <a:gd name="connsiteY7" fmla="*/ 97295 h 4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856" h="486473">
                  <a:moveTo>
                    <a:pt x="0" y="97295"/>
                  </a:moveTo>
                  <a:lnTo>
                    <a:pt x="207928" y="97295"/>
                  </a:lnTo>
                  <a:lnTo>
                    <a:pt x="207928" y="0"/>
                  </a:lnTo>
                  <a:lnTo>
                    <a:pt x="415856" y="243237"/>
                  </a:lnTo>
                  <a:lnTo>
                    <a:pt x="207928" y="486473"/>
                  </a:lnTo>
                  <a:lnTo>
                    <a:pt x="207928" y="389178"/>
                  </a:lnTo>
                  <a:lnTo>
                    <a:pt x="0" y="389178"/>
                  </a:lnTo>
                  <a:lnTo>
                    <a:pt x="0" y="9729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3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3">
              <a:extLst>
                <a:ext uri="{FF2B5EF4-FFF2-40B4-BE49-F238E27FC236}">
                  <a16:creationId xmlns="" xmlns:a16="http://schemas.microsoft.com/office/drawing/2014/main" id="{6DD20B6E-CB37-4D8C-B9A3-3839F6E89207}"/>
                </a:ext>
              </a:extLst>
            </p:cNvPr>
            <p:cNvSpPr/>
            <p:nvPr/>
          </p:nvSpPr>
          <p:spPr>
            <a:xfrm>
              <a:off x="8349936" y="3145408"/>
              <a:ext cx="2704115" cy="1621156"/>
            </a:xfrm>
            <a:custGeom>
              <a:avLst/>
              <a:gdLst>
                <a:gd name="connsiteX0" fmla="*/ 0 w 1961586"/>
                <a:gd name="connsiteY0" fmla="*/ 117695 h 1176951"/>
                <a:gd name="connsiteX1" fmla="*/ 117695 w 1961586"/>
                <a:gd name="connsiteY1" fmla="*/ 0 h 1176951"/>
                <a:gd name="connsiteX2" fmla="*/ 1843891 w 1961586"/>
                <a:gd name="connsiteY2" fmla="*/ 0 h 1176951"/>
                <a:gd name="connsiteX3" fmla="*/ 1961586 w 1961586"/>
                <a:gd name="connsiteY3" fmla="*/ 117695 h 1176951"/>
                <a:gd name="connsiteX4" fmla="*/ 1961586 w 1961586"/>
                <a:gd name="connsiteY4" fmla="*/ 1059256 h 1176951"/>
                <a:gd name="connsiteX5" fmla="*/ 1843891 w 1961586"/>
                <a:gd name="connsiteY5" fmla="*/ 1176951 h 1176951"/>
                <a:gd name="connsiteX6" fmla="*/ 117695 w 1961586"/>
                <a:gd name="connsiteY6" fmla="*/ 1176951 h 1176951"/>
                <a:gd name="connsiteX7" fmla="*/ 0 w 1961586"/>
                <a:gd name="connsiteY7" fmla="*/ 1059256 h 1176951"/>
                <a:gd name="connsiteX8" fmla="*/ 0 w 1961586"/>
                <a:gd name="connsiteY8" fmla="*/ 117695 h 117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1586" h="1176951">
                  <a:moveTo>
                    <a:pt x="0" y="117695"/>
                  </a:moveTo>
                  <a:cubicBezTo>
                    <a:pt x="0" y="52694"/>
                    <a:pt x="52694" y="0"/>
                    <a:pt x="117695" y="0"/>
                  </a:cubicBezTo>
                  <a:lnTo>
                    <a:pt x="1843891" y="0"/>
                  </a:lnTo>
                  <a:cubicBezTo>
                    <a:pt x="1908892" y="0"/>
                    <a:pt x="1961586" y="52694"/>
                    <a:pt x="1961586" y="117695"/>
                  </a:cubicBezTo>
                  <a:lnTo>
                    <a:pt x="1961586" y="1059256"/>
                  </a:lnTo>
                  <a:cubicBezTo>
                    <a:pt x="1961586" y="1124257"/>
                    <a:pt x="1908892" y="1176951"/>
                    <a:pt x="1843891" y="1176951"/>
                  </a:cubicBezTo>
                  <a:lnTo>
                    <a:pt x="117695" y="1176951"/>
                  </a:lnTo>
                  <a:cubicBezTo>
                    <a:pt x="52694" y="1176951"/>
                    <a:pt x="0" y="1124257"/>
                    <a:pt x="0" y="1059256"/>
                  </a:cubicBezTo>
                  <a:lnTo>
                    <a:pt x="0" y="117695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3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3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21">
              <a:extLst>
                <a:ext uri="{FF2B5EF4-FFF2-40B4-BE49-F238E27FC236}">
                  <a16:creationId xmlns="" xmlns:a16="http://schemas.microsoft.com/office/drawing/2014/main" id="{2D46F87D-BBAF-48F1-A2AF-541B5F5BB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4286" y="3994272"/>
              <a:ext cx="1159531" cy="1651785"/>
            </a:xfrm>
            <a:custGeom>
              <a:avLst/>
              <a:gdLst>
                <a:gd name="T0" fmla="*/ 208 w 848"/>
                <a:gd name="T1" fmla="*/ 552 h 1207"/>
                <a:gd name="T2" fmla="*/ 201 w 848"/>
                <a:gd name="T3" fmla="*/ 408 h 1207"/>
                <a:gd name="T4" fmla="*/ 180 w 848"/>
                <a:gd name="T5" fmla="*/ 326 h 1207"/>
                <a:gd name="T6" fmla="*/ 119 w 848"/>
                <a:gd name="T7" fmla="*/ 102 h 1207"/>
                <a:gd name="T8" fmla="*/ 114 w 848"/>
                <a:gd name="T9" fmla="*/ 44 h 1207"/>
                <a:gd name="T10" fmla="*/ 123 w 848"/>
                <a:gd name="T11" fmla="*/ 16 h 1207"/>
                <a:gd name="T12" fmla="*/ 140 w 848"/>
                <a:gd name="T13" fmla="*/ 3 h 1207"/>
                <a:gd name="T14" fmla="*/ 158 w 848"/>
                <a:gd name="T15" fmla="*/ 1 h 1207"/>
                <a:gd name="T16" fmla="*/ 179 w 848"/>
                <a:gd name="T17" fmla="*/ 16 h 1207"/>
                <a:gd name="T18" fmla="*/ 199 w 848"/>
                <a:gd name="T19" fmla="*/ 46 h 1207"/>
                <a:gd name="T20" fmla="*/ 273 w 848"/>
                <a:gd name="T21" fmla="*/ 250 h 1207"/>
                <a:gd name="T22" fmla="*/ 316 w 848"/>
                <a:gd name="T23" fmla="*/ 346 h 1207"/>
                <a:gd name="T24" fmla="*/ 347 w 848"/>
                <a:gd name="T25" fmla="*/ 333 h 1207"/>
                <a:gd name="T26" fmla="*/ 379 w 848"/>
                <a:gd name="T27" fmla="*/ 337 h 1207"/>
                <a:gd name="T28" fmla="*/ 396 w 848"/>
                <a:gd name="T29" fmla="*/ 348 h 1207"/>
                <a:gd name="T30" fmla="*/ 435 w 848"/>
                <a:gd name="T31" fmla="*/ 397 h 1207"/>
                <a:gd name="T32" fmla="*/ 462 w 848"/>
                <a:gd name="T33" fmla="*/ 424 h 1207"/>
                <a:gd name="T34" fmla="*/ 498 w 848"/>
                <a:gd name="T35" fmla="*/ 434 h 1207"/>
                <a:gd name="T36" fmla="*/ 552 w 848"/>
                <a:gd name="T37" fmla="*/ 436 h 1207"/>
                <a:gd name="T38" fmla="*/ 589 w 848"/>
                <a:gd name="T39" fmla="*/ 458 h 1207"/>
                <a:gd name="T40" fmla="*/ 603 w 848"/>
                <a:gd name="T41" fmla="*/ 467 h 1207"/>
                <a:gd name="T42" fmla="*/ 654 w 848"/>
                <a:gd name="T43" fmla="*/ 486 h 1207"/>
                <a:gd name="T44" fmla="*/ 670 w 848"/>
                <a:gd name="T45" fmla="*/ 502 h 1207"/>
                <a:gd name="T46" fmla="*/ 681 w 848"/>
                <a:gd name="T47" fmla="*/ 539 h 1207"/>
                <a:gd name="T48" fmla="*/ 689 w 848"/>
                <a:gd name="T49" fmla="*/ 597 h 1207"/>
                <a:gd name="T50" fmla="*/ 683 w 848"/>
                <a:gd name="T51" fmla="*/ 714 h 1207"/>
                <a:gd name="T52" fmla="*/ 683 w 848"/>
                <a:gd name="T53" fmla="*/ 792 h 1207"/>
                <a:gd name="T54" fmla="*/ 694 w 848"/>
                <a:gd name="T55" fmla="*/ 897 h 1207"/>
                <a:gd name="T56" fmla="*/ 711 w 848"/>
                <a:gd name="T57" fmla="*/ 955 h 1207"/>
                <a:gd name="T58" fmla="*/ 466 w 848"/>
                <a:gd name="T59" fmla="*/ 1207 h 1207"/>
                <a:gd name="T60" fmla="*/ 338 w 848"/>
                <a:gd name="T61" fmla="*/ 1029 h 1207"/>
                <a:gd name="T62" fmla="*/ 266 w 848"/>
                <a:gd name="T63" fmla="*/ 938 h 1207"/>
                <a:gd name="T64" fmla="*/ 177 w 848"/>
                <a:gd name="T65" fmla="*/ 847 h 1207"/>
                <a:gd name="T66" fmla="*/ 123 w 848"/>
                <a:gd name="T67" fmla="*/ 781 h 1207"/>
                <a:gd name="T68" fmla="*/ 91 w 848"/>
                <a:gd name="T69" fmla="*/ 704 h 1207"/>
                <a:gd name="T70" fmla="*/ 50 w 848"/>
                <a:gd name="T71" fmla="*/ 599 h 1207"/>
                <a:gd name="T72" fmla="*/ 37 w 848"/>
                <a:gd name="T73" fmla="*/ 551 h 1207"/>
                <a:gd name="T74" fmla="*/ 32 w 848"/>
                <a:gd name="T75" fmla="*/ 512 h 1207"/>
                <a:gd name="T76" fmla="*/ 12 w 848"/>
                <a:gd name="T77" fmla="*/ 463 h 1207"/>
                <a:gd name="T78" fmla="*/ 0 w 848"/>
                <a:gd name="T79" fmla="*/ 443 h 1207"/>
                <a:gd name="T80" fmla="*/ 6 w 848"/>
                <a:gd name="T81" fmla="*/ 432 h 1207"/>
                <a:gd name="T82" fmla="*/ 28 w 848"/>
                <a:gd name="T83" fmla="*/ 419 h 1207"/>
                <a:gd name="T84" fmla="*/ 58 w 848"/>
                <a:gd name="T85" fmla="*/ 415 h 1207"/>
                <a:gd name="T86" fmla="*/ 89 w 848"/>
                <a:gd name="T87" fmla="*/ 424 h 1207"/>
                <a:gd name="T88" fmla="*/ 127 w 848"/>
                <a:gd name="T89" fmla="*/ 454 h 1207"/>
                <a:gd name="T90" fmla="*/ 149 w 848"/>
                <a:gd name="T91" fmla="*/ 484 h 1207"/>
                <a:gd name="T92" fmla="*/ 158 w 848"/>
                <a:gd name="T93" fmla="*/ 508 h 1207"/>
                <a:gd name="T94" fmla="*/ 195 w 848"/>
                <a:gd name="T95" fmla="*/ 615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48" h="1207">
                  <a:moveTo>
                    <a:pt x="210" y="643"/>
                  </a:moveTo>
                  <a:lnTo>
                    <a:pt x="210" y="643"/>
                  </a:lnTo>
                  <a:lnTo>
                    <a:pt x="208" y="552"/>
                  </a:lnTo>
                  <a:lnTo>
                    <a:pt x="206" y="474"/>
                  </a:lnTo>
                  <a:lnTo>
                    <a:pt x="205" y="437"/>
                  </a:lnTo>
                  <a:lnTo>
                    <a:pt x="201" y="408"/>
                  </a:lnTo>
                  <a:lnTo>
                    <a:pt x="201" y="408"/>
                  </a:lnTo>
                  <a:lnTo>
                    <a:pt x="193" y="372"/>
                  </a:lnTo>
                  <a:lnTo>
                    <a:pt x="180" y="326"/>
                  </a:lnTo>
                  <a:lnTo>
                    <a:pt x="147" y="211"/>
                  </a:lnTo>
                  <a:lnTo>
                    <a:pt x="132" y="154"/>
                  </a:lnTo>
                  <a:lnTo>
                    <a:pt x="119" y="102"/>
                  </a:lnTo>
                  <a:lnTo>
                    <a:pt x="115" y="79"/>
                  </a:lnTo>
                  <a:lnTo>
                    <a:pt x="114" y="61"/>
                  </a:lnTo>
                  <a:lnTo>
                    <a:pt x="114" y="44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23" y="16"/>
                  </a:lnTo>
                  <a:lnTo>
                    <a:pt x="128" y="11"/>
                  </a:lnTo>
                  <a:lnTo>
                    <a:pt x="134" y="7"/>
                  </a:lnTo>
                  <a:lnTo>
                    <a:pt x="140" y="3"/>
                  </a:lnTo>
                  <a:lnTo>
                    <a:pt x="145" y="1"/>
                  </a:lnTo>
                  <a:lnTo>
                    <a:pt x="151" y="0"/>
                  </a:lnTo>
                  <a:lnTo>
                    <a:pt x="158" y="1"/>
                  </a:lnTo>
                  <a:lnTo>
                    <a:pt x="166" y="5"/>
                  </a:lnTo>
                  <a:lnTo>
                    <a:pt x="171" y="9"/>
                  </a:lnTo>
                  <a:lnTo>
                    <a:pt x="179" y="16"/>
                  </a:lnTo>
                  <a:lnTo>
                    <a:pt x="186" y="24"/>
                  </a:lnTo>
                  <a:lnTo>
                    <a:pt x="193" y="33"/>
                  </a:lnTo>
                  <a:lnTo>
                    <a:pt x="199" y="46"/>
                  </a:lnTo>
                  <a:lnTo>
                    <a:pt x="212" y="78"/>
                  </a:lnTo>
                  <a:lnTo>
                    <a:pt x="212" y="78"/>
                  </a:lnTo>
                  <a:lnTo>
                    <a:pt x="273" y="250"/>
                  </a:lnTo>
                  <a:lnTo>
                    <a:pt x="308" y="352"/>
                  </a:lnTo>
                  <a:lnTo>
                    <a:pt x="308" y="352"/>
                  </a:lnTo>
                  <a:lnTo>
                    <a:pt x="316" y="346"/>
                  </a:lnTo>
                  <a:lnTo>
                    <a:pt x="323" y="341"/>
                  </a:lnTo>
                  <a:lnTo>
                    <a:pt x="334" y="337"/>
                  </a:lnTo>
                  <a:lnTo>
                    <a:pt x="347" y="333"/>
                  </a:lnTo>
                  <a:lnTo>
                    <a:pt x="362" y="333"/>
                  </a:lnTo>
                  <a:lnTo>
                    <a:pt x="370" y="335"/>
                  </a:lnTo>
                  <a:lnTo>
                    <a:pt x="379" y="337"/>
                  </a:lnTo>
                  <a:lnTo>
                    <a:pt x="386" y="341"/>
                  </a:lnTo>
                  <a:lnTo>
                    <a:pt x="396" y="348"/>
                  </a:lnTo>
                  <a:lnTo>
                    <a:pt x="396" y="348"/>
                  </a:lnTo>
                  <a:lnTo>
                    <a:pt x="410" y="361"/>
                  </a:lnTo>
                  <a:lnTo>
                    <a:pt x="422" y="374"/>
                  </a:lnTo>
                  <a:lnTo>
                    <a:pt x="435" y="397"/>
                  </a:lnTo>
                  <a:lnTo>
                    <a:pt x="442" y="408"/>
                  </a:lnTo>
                  <a:lnTo>
                    <a:pt x="451" y="417"/>
                  </a:lnTo>
                  <a:lnTo>
                    <a:pt x="462" y="424"/>
                  </a:lnTo>
                  <a:lnTo>
                    <a:pt x="479" y="430"/>
                  </a:lnTo>
                  <a:lnTo>
                    <a:pt x="479" y="430"/>
                  </a:lnTo>
                  <a:lnTo>
                    <a:pt x="498" y="434"/>
                  </a:lnTo>
                  <a:lnTo>
                    <a:pt x="514" y="436"/>
                  </a:lnTo>
                  <a:lnTo>
                    <a:pt x="540" y="436"/>
                  </a:lnTo>
                  <a:lnTo>
                    <a:pt x="552" y="436"/>
                  </a:lnTo>
                  <a:lnTo>
                    <a:pt x="564" y="439"/>
                  </a:lnTo>
                  <a:lnTo>
                    <a:pt x="576" y="447"/>
                  </a:lnTo>
                  <a:lnTo>
                    <a:pt x="589" y="458"/>
                  </a:lnTo>
                  <a:lnTo>
                    <a:pt x="589" y="458"/>
                  </a:lnTo>
                  <a:lnTo>
                    <a:pt x="596" y="463"/>
                  </a:lnTo>
                  <a:lnTo>
                    <a:pt x="603" y="467"/>
                  </a:lnTo>
                  <a:lnTo>
                    <a:pt x="616" y="473"/>
                  </a:lnTo>
                  <a:lnTo>
                    <a:pt x="642" y="480"/>
                  </a:lnTo>
                  <a:lnTo>
                    <a:pt x="654" y="486"/>
                  </a:lnTo>
                  <a:lnTo>
                    <a:pt x="659" y="489"/>
                  </a:lnTo>
                  <a:lnTo>
                    <a:pt x="665" y="495"/>
                  </a:lnTo>
                  <a:lnTo>
                    <a:pt x="670" y="502"/>
                  </a:lnTo>
                  <a:lnTo>
                    <a:pt x="674" y="512"/>
                  </a:lnTo>
                  <a:lnTo>
                    <a:pt x="678" y="525"/>
                  </a:lnTo>
                  <a:lnTo>
                    <a:pt x="681" y="539"/>
                  </a:lnTo>
                  <a:lnTo>
                    <a:pt x="681" y="539"/>
                  </a:lnTo>
                  <a:lnTo>
                    <a:pt x="687" y="569"/>
                  </a:lnTo>
                  <a:lnTo>
                    <a:pt x="689" y="597"/>
                  </a:lnTo>
                  <a:lnTo>
                    <a:pt x="689" y="625"/>
                  </a:lnTo>
                  <a:lnTo>
                    <a:pt x="687" y="653"/>
                  </a:lnTo>
                  <a:lnTo>
                    <a:pt x="683" y="714"/>
                  </a:lnTo>
                  <a:lnTo>
                    <a:pt x="681" y="751"/>
                  </a:lnTo>
                  <a:lnTo>
                    <a:pt x="683" y="792"/>
                  </a:lnTo>
                  <a:lnTo>
                    <a:pt x="683" y="792"/>
                  </a:lnTo>
                  <a:lnTo>
                    <a:pt x="687" y="834"/>
                  </a:lnTo>
                  <a:lnTo>
                    <a:pt x="691" y="870"/>
                  </a:lnTo>
                  <a:lnTo>
                    <a:pt x="694" y="897"/>
                  </a:lnTo>
                  <a:lnTo>
                    <a:pt x="700" y="918"/>
                  </a:lnTo>
                  <a:lnTo>
                    <a:pt x="707" y="946"/>
                  </a:lnTo>
                  <a:lnTo>
                    <a:pt x="711" y="955"/>
                  </a:lnTo>
                  <a:lnTo>
                    <a:pt x="848" y="1207"/>
                  </a:lnTo>
                  <a:lnTo>
                    <a:pt x="466" y="1207"/>
                  </a:lnTo>
                  <a:lnTo>
                    <a:pt x="466" y="1207"/>
                  </a:lnTo>
                  <a:lnTo>
                    <a:pt x="449" y="1181"/>
                  </a:lnTo>
                  <a:lnTo>
                    <a:pt x="403" y="1116"/>
                  </a:lnTo>
                  <a:lnTo>
                    <a:pt x="338" y="1029"/>
                  </a:lnTo>
                  <a:lnTo>
                    <a:pt x="303" y="985"/>
                  </a:lnTo>
                  <a:lnTo>
                    <a:pt x="266" y="938"/>
                  </a:lnTo>
                  <a:lnTo>
                    <a:pt x="266" y="938"/>
                  </a:lnTo>
                  <a:lnTo>
                    <a:pt x="230" y="901"/>
                  </a:lnTo>
                  <a:lnTo>
                    <a:pt x="201" y="871"/>
                  </a:lnTo>
                  <a:lnTo>
                    <a:pt x="177" y="847"/>
                  </a:lnTo>
                  <a:lnTo>
                    <a:pt x="156" y="827"/>
                  </a:lnTo>
                  <a:lnTo>
                    <a:pt x="138" y="805"/>
                  </a:lnTo>
                  <a:lnTo>
                    <a:pt x="123" y="781"/>
                  </a:lnTo>
                  <a:lnTo>
                    <a:pt x="108" y="747"/>
                  </a:lnTo>
                  <a:lnTo>
                    <a:pt x="91" y="704"/>
                  </a:lnTo>
                  <a:lnTo>
                    <a:pt x="91" y="704"/>
                  </a:lnTo>
                  <a:lnTo>
                    <a:pt x="78" y="664"/>
                  </a:lnTo>
                  <a:lnTo>
                    <a:pt x="67" y="634"/>
                  </a:lnTo>
                  <a:lnTo>
                    <a:pt x="50" y="599"/>
                  </a:lnTo>
                  <a:lnTo>
                    <a:pt x="45" y="584"/>
                  </a:lnTo>
                  <a:lnTo>
                    <a:pt x="41" y="571"/>
                  </a:lnTo>
                  <a:lnTo>
                    <a:pt x="37" y="551"/>
                  </a:lnTo>
                  <a:lnTo>
                    <a:pt x="34" y="525"/>
                  </a:lnTo>
                  <a:lnTo>
                    <a:pt x="34" y="525"/>
                  </a:lnTo>
                  <a:lnTo>
                    <a:pt x="32" y="512"/>
                  </a:lnTo>
                  <a:lnTo>
                    <a:pt x="28" y="499"/>
                  </a:lnTo>
                  <a:lnTo>
                    <a:pt x="21" y="478"/>
                  </a:lnTo>
                  <a:lnTo>
                    <a:pt x="12" y="463"/>
                  </a:lnTo>
                  <a:lnTo>
                    <a:pt x="4" y="454"/>
                  </a:lnTo>
                  <a:lnTo>
                    <a:pt x="0" y="447"/>
                  </a:lnTo>
                  <a:lnTo>
                    <a:pt x="0" y="443"/>
                  </a:lnTo>
                  <a:lnTo>
                    <a:pt x="0" y="439"/>
                  </a:lnTo>
                  <a:lnTo>
                    <a:pt x="2" y="436"/>
                  </a:lnTo>
                  <a:lnTo>
                    <a:pt x="6" y="432"/>
                  </a:lnTo>
                  <a:lnTo>
                    <a:pt x="19" y="423"/>
                  </a:lnTo>
                  <a:lnTo>
                    <a:pt x="19" y="423"/>
                  </a:lnTo>
                  <a:lnTo>
                    <a:pt x="28" y="419"/>
                  </a:lnTo>
                  <a:lnTo>
                    <a:pt x="37" y="415"/>
                  </a:lnTo>
                  <a:lnTo>
                    <a:pt x="47" y="415"/>
                  </a:lnTo>
                  <a:lnTo>
                    <a:pt x="58" y="415"/>
                  </a:lnTo>
                  <a:lnTo>
                    <a:pt x="67" y="417"/>
                  </a:lnTo>
                  <a:lnTo>
                    <a:pt x="78" y="421"/>
                  </a:lnTo>
                  <a:lnTo>
                    <a:pt x="89" y="424"/>
                  </a:lnTo>
                  <a:lnTo>
                    <a:pt x="99" y="430"/>
                  </a:lnTo>
                  <a:lnTo>
                    <a:pt x="119" y="445"/>
                  </a:lnTo>
                  <a:lnTo>
                    <a:pt x="127" y="454"/>
                  </a:lnTo>
                  <a:lnTo>
                    <a:pt x="136" y="463"/>
                  </a:lnTo>
                  <a:lnTo>
                    <a:pt x="143" y="474"/>
                  </a:lnTo>
                  <a:lnTo>
                    <a:pt x="149" y="484"/>
                  </a:lnTo>
                  <a:lnTo>
                    <a:pt x="154" y="497"/>
                  </a:lnTo>
                  <a:lnTo>
                    <a:pt x="158" y="508"/>
                  </a:lnTo>
                  <a:lnTo>
                    <a:pt x="158" y="508"/>
                  </a:lnTo>
                  <a:lnTo>
                    <a:pt x="169" y="552"/>
                  </a:lnTo>
                  <a:lnTo>
                    <a:pt x="180" y="586"/>
                  </a:lnTo>
                  <a:lnTo>
                    <a:pt x="195" y="615"/>
                  </a:lnTo>
                  <a:lnTo>
                    <a:pt x="210" y="643"/>
                  </a:lnTo>
                  <a:lnTo>
                    <a:pt x="210" y="643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60000"/>
                    <a:lumOff val="40000"/>
                  </a:schemeClr>
                </a:gs>
                <a:gs pos="0">
                  <a:srgbClr val="071270"/>
                </a:gs>
              </a:gsLst>
              <a:lin ang="3000000" scaled="0"/>
            </a:gradFill>
            <a:ln>
              <a:noFill/>
            </a:ln>
            <a:effectLst>
              <a:outerShdw blurRad="203200" dist="38100" dir="5400000" sx="101000" sy="101000" algn="t" rotWithShape="0">
                <a:schemeClr val="accent3">
                  <a:lumMod val="60000"/>
                  <a:lumOff val="40000"/>
                  <a:alpha val="5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Group 472">
              <a:extLst>
                <a:ext uri="{FF2B5EF4-FFF2-40B4-BE49-F238E27FC236}">
                  <a16:creationId xmlns="" xmlns:a16="http://schemas.microsoft.com/office/drawing/2014/main" id="{4B6FB956-2C27-42AC-9D82-6F5CA24B5257}"/>
                </a:ext>
              </a:extLst>
            </p:cNvPr>
            <p:cNvGrpSpPr/>
            <p:nvPr/>
          </p:nvGrpSpPr>
          <p:grpSpPr>
            <a:xfrm>
              <a:off x="9263607" y="3410515"/>
              <a:ext cx="956354" cy="956354"/>
              <a:chOff x="8085931" y="1818084"/>
              <a:chExt cx="457200" cy="457200"/>
            </a:xfrm>
            <a:solidFill>
              <a:schemeClr val="bg1"/>
            </a:solidFill>
          </p:grpSpPr>
          <p:sp>
            <p:nvSpPr>
              <p:cNvPr id="25" name="Freeform 82">
                <a:extLst>
                  <a:ext uri="{FF2B5EF4-FFF2-40B4-BE49-F238E27FC236}">
                    <a16:creationId xmlns="" xmlns:a16="http://schemas.microsoft.com/office/drawing/2014/main" id="{DB156A5F-843A-43FC-8363-DA349F02D4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85931" y="1818084"/>
                <a:ext cx="457200" cy="457200"/>
              </a:xfrm>
              <a:custGeom>
                <a:avLst/>
                <a:gdLst>
                  <a:gd name="T0" fmla="*/ 1058 w 1152"/>
                  <a:gd name="T1" fmla="*/ 563 h 1152"/>
                  <a:gd name="T2" fmla="*/ 929 w 1152"/>
                  <a:gd name="T3" fmla="*/ 577 h 1152"/>
                  <a:gd name="T4" fmla="*/ 921 w 1152"/>
                  <a:gd name="T5" fmla="*/ 603 h 1152"/>
                  <a:gd name="T6" fmla="*/ 1032 w 1152"/>
                  <a:gd name="T7" fmla="*/ 616 h 1152"/>
                  <a:gd name="T8" fmla="*/ 1063 w 1152"/>
                  <a:gd name="T9" fmla="*/ 658 h 1152"/>
                  <a:gd name="T10" fmla="*/ 1030 w 1152"/>
                  <a:gd name="T11" fmla="*/ 744 h 1152"/>
                  <a:gd name="T12" fmla="*/ 890 w 1152"/>
                  <a:gd name="T13" fmla="*/ 759 h 1152"/>
                  <a:gd name="T14" fmla="*/ 887 w 1152"/>
                  <a:gd name="T15" fmla="*/ 787 h 1152"/>
                  <a:gd name="T16" fmla="*/ 1005 w 1152"/>
                  <a:gd name="T17" fmla="*/ 800 h 1152"/>
                  <a:gd name="T18" fmla="*/ 1020 w 1152"/>
                  <a:gd name="T19" fmla="*/ 855 h 1152"/>
                  <a:gd name="T20" fmla="*/ 983 w 1152"/>
                  <a:gd name="T21" fmla="*/ 923 h 1152"/>
                  <a:gd name="T22" fmla="*/ 857 w 1152"/>
                  <a:gd name="T23" fmla="*/ 937 h 1152"/>
                  <a:gd name="T24" fmla="*/ 849 w 1152"/>
                  <a:gd name="T25" fmla="*/ 964 h 1152"/>
                  <a:gd name="T26" fmla="*/ 939 w 1152"/>
                  <a:gd name="T27" fmla="*/ 975 h 1152"/>
                  <a:gd name="T28" fmla="*/ 957 w 1152"/>
                  <a:gd name="T29" fmla="*/ 1022 h 1152"/>
                  <a:gd name="T30" fmla="*/ 895 w 1152"/>
                  <a:gd name="T31" fmla="*/ 1080 h 1152"/>
                  <a:gd name="T32" fmla="*/ 491 w 1152"/>
                  <a:gd name="T33" fmla="*/ 1058 h 1152"/>
                  <a:gd name="T34" fmla="*/ 319 w 1152"/>
                  <a:gd name="T35" fmla="*/ 1017 h 1152"/>
                  <a:gd name="T36" fmla="*/ 288 w 1152"/>
                  <a:gd name="T37" fmla="*/ 488 h 1152"/>
                  <a:gd name="T38" fmla="*/ 320 w 1152"/>
                  <a:gd name="T39" fmla="*/ 449 h 1152"/>
                  <a:gd name="T40" fmla="*/ 427 w 1152"/>
                  <a:gd name="T41" fmla="*/ 383 h 1152"/>
                  <a:gd name="T42" fmla="*/ 522 w 1152"/>
                  <a:gd name="T43" fmla="*/ 228 h 1152"/>
                  <a:gd name="T44" fmla="*/ 549 w 1152"/>
                  <a:gd name="T45" fmla="*/ 84 h 1152"/>
                  <a:gd name="T46" fmla="*/ 617 w 1152"/>
                  <a:gd name="T47" fmla="*/ 93 h 1152"/>
                  <a:gd name="T48" fmla="*/ 679 w 1152"/>
                  <a:gd name="T49" fmla="*/ 208 h 1152"/>
                  <a:gd name="T50" fmla="*/ 658 w 1152"/>
                  <a:gd name="T51" fmla="*/ 401 h 1152"/>
                  <a:gd name="T52" fmla="*/ 1037 w 1152"/>
                  <a:gd name="T53" fmla="*/ 446 h 1152"/>
                  <a:gd name="T54" fmla="*/ 1079 w 1152"/>
                  <a:gd name="T55" fmla="*/ 495 h 1152"/>
                  <a:gd name="T56" fmla="*/ 236 w 1152"/>
                  <a:gd name="T57" fmla="*/ 1073 h 1152"/>
                  <a:gd name="T58" fmla="*/ 78 w 1152"/>
                  <a:gd name="T59" fmla="*/ 1063 h 1152"/>
                  <a:gd name="T60" fmla="*/ 88 w 1152"/>
                  <a:gd name="T61" fmla="*/ 438 h 1152"/>
                  <a:gd name="T62" fmla="*/ 246 w 1152"/>
                  <a:gd name="T63" fmla="*/ 448 h 1152"/>
                  <a:gd name="T64" fmla="*/ 938 w 1152"/>
                  <a:gd name="T65" fmla="*/ 366 h 1152"/>
                  <a:gd name="T66" fmla="*/ 752 w 1152"/>
                  <a:gd name="T67" fmla="*/ 219 h 1152"/>
                  <a:gd name="T68" fmla="*/ 669 w 1152"/>
                  <a:gd name="T69" fmla="*/ 43 h 1152"/>
                  <a:gd name="T70" fmla="*/ 565 w 1152"/>
                  <a:gd name="T71" fmla="*/ 1 h 1152"/>
                  <a:gd name="T72" fmla="*/ 487 w 1152"/>
                  <a:gd name="T73" fmla="*/ 47 h 1152"/>
                  <a:gd name="T74" fmla="*/ 465 w 1152"/>
                  <a:gd name="T75" fmla="*/ 153 h 1152"/>
                  <a:gd name="T76" fmla="*/ 397 w 1152"/>
                  <a:gd name="T77" fmla="*/ 311 h 1152"/>
                  <a:gd name="T78" fmla="*/ 292 w 1152"/>
                  <a:gd name="T79" fmla="*/ 384 h 1152"/>
                  <a:gd name="T80" fmla="*/ 226 w 1152"/>
                  <a:gd name="T81" fmla="*/ 360 h 1152"/>
                  <a:gd name="T82" fmla="*/ 39 w 1152"/>
                  <a:gd name="T83" fmla="*/ 384 h 1152"/>
                  <a:gd name="T84" fmla="*/ 0 w 1152"/>
                  <a:gd name="T85" fmla="*/ 468 h 1152"/>
                  <a:gd name="T86" fmla="*/ 32 w 1152"/>
                  <a:gd name="T87" fmla="*/ 1121 h 1152"/>
                  <a:gd name="T88" fmla="*/ 216 w 1152"/>
                  <a:gd name="T89" fmla="*/ 1152 h 1152"/>
                  <a:gd name="T90" fmla="*/ 286 w 1152"/>
                  <a:gd name="T91" fmla="*/ 1125 h 1152"/>
                  <a:gd name="T92" fmla="*/ 325 w 1152"/>
                  <a:gd name="T93" fmla="*/ 1093 h 1152"/>
                  <a:gd name="T94" fmla="*/ 578 w 1152"/>
                  <a:gd name="T95" fmla="*/ 1146 h 1152"/>
                  <a:gd name="T96" fmla="*/ 934 w 1152"/>
                  <a:gd name="T97" fmla="*/ 1146 h 1152"/>
                  <a:gd name="T98" fmla="*/ 1001 w 1152"/>
                  <a:gd name="T99" fmla="*/ 1099 h 1152"/>
                  <a:gd name="T100" fmla="*/ 1031 w 1152"/>
                  <a:gd name="T101" fmla="*/ 1006 h 1152"/>
                  <a:gd name="T102" fmla="*/ 1068 w 1152"/>
                  <a:gd name="T103" fmla="*/ 934 h 1152"/>
                  <a:gd name="T104" fmla="*/ 1093 w 1152"/>
                  <a:gd name="T105" fmla="*/ 819 h 1152"/>
                  <a:gd name="T106" fmla="*/ 1127 w 1152"/>
                  <a:gd name="T107" fmla="*/ 722 h 1152"/>
                  <a:gd name="T108" fmla="*/ 1125 w 1152"/>
                  <a:gd name="T109" fmla="*/ 614 h 1152"/>
                  <a:gd name="T110" fmla="*/ 1151 w 1152"/>
                  <a:gd name="T111" fmla="*/ 526 h 1152"/>
                  <a:gd name="T112" fmla="*/ 1139 w 1152"/>
                  <a:gd name="T113" fmla="*/ 447 h 1152"/>
                  <a:gd name="T114" fmla="*/ 1063 w 1152"/>
                  <a:gd name="T115" fmla="*/ 381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52" h="1152">
                    <a:moveTo>
                      <a:pt x="1079" y="523"/>
                    </a:moveTo>
                    <a:lnTo>
                      <a:pt x="1078" y="531"/>
                    </a:lnTo>
                    <a:lnTo>
                      <a:pt x="1076" y="539"/>
                    </a:lnTo>
                    <a:lnTo>
                      <a:pt x="1075" y="543"/>
                    </a:lnTo>
                    <a:lnTo>
                      <a:pt x="1073" y="547"/>
                    </a:lnTo>
                    <a:lnTo>
                      <a:pt x="1071" y="552"/>
                    </a:lnTo>
                    <a:lnTo>
                      <a:pt x="1066" y="556"/>
                    </a:lnTo>
                    <a:lnTo>
                      <a:pt x="1063" y="560"/>
                    </a:lnTo>
                    <a:lnTo>
                      <a:pt x="1058" y="563"/>
                    </a:lnTo>
                    <a:lnTo>
                      <a:pt x="1052" y="567"/>
                    </a:lnTo>
                    <a:lnTo>
                      <a:pt x="1046" y="570"/>
                    </a:lnTo>
                    <a:lnTo>
                      <a:pt x="1038" y="572"/>
                    </a:lnTo>
                    <a:lnTo>
                      <a:pt x="1029" y="574"/>
                    </a:lnTo>
                    <a:lnTo>
                      <a:pt x="1019" y="575"/>
                    </a:lnTo>
                    <a:lnTo>
                      <a:pt x="1008" y="576"/>
                    </a:lnTo>
                    <a:lnTo>
                      <a:pt x="936" y="576"/>
                    </a:lnTo>
                    <a:lnTo>
                      <a:pt x="933" y="576"/>
                    </a:lnTo>
                    <a:lnTo>
                      <a:pt x="929" y="577"/>
                    </a:lnTo>
                    <a:lnTo>
                      <a:pt x="926" y="579"/>
                    </a:lnTo>
                    <a:lnTo>
                      <a:pt x="923" y="581"/>
                    </a:lnTo>
                    <a:lnTo>
                      <a:pt x="921" y="584"/>
                    </a:lnTo>
                    <a:lnTo>
                      <a:pt x="920" y="587"/>
                    </a:lnTo>
                    <a:lnTo>
                      <a:pt x="919" y="590"/>
                    </a:lnTo>
                    <a:lnTo>
                      <a:pt x="919" y="594"/>
                    </a:lnTo>
                    <a:lnTo>
                      <a:pt x="919" y="598"/>
                    </a:lnTo>
                    <a:lnTo>
                      <a:pt x="920" y="601"/>
                    </a:lnTo>
                    <a:lnTo>
                      <a:pt x="921" y="603"/>
                    </a:lnTo>
                    <a:lnTo>
                      <a:pt x="923" y="607"/>
                    </a:lnTo>
                    <a:lnTo>
                      <a:pt x="926" y="609"/>
                    </a:lnTo>
                    <a:lnTo>
                      <a:pt x="929" y="611"/>
                    </a:lnTo>
                    <a:lnTo>
                      <a:pt x="933" y="612"/>
                    </a:lnTo>
                    <a:lnTo>
                      <a:pt x="936" y="612"/>
                    </a:lnTo>
                    <a:lnTo>
                      <a:pt x="1006" y="612"/>
                    </a:lnTo>
                    <a:lnTo>
                      <a:pt x="1016" y="612"/>
                    </a:lnTo>
                    <a:lnTo>
                      <a:pt x="1024" y="614"/>
                    </a:lnTo>
                    <a:lnTo>
                      <a:pt x="1032" y="616"/>
                    </a:lnTo>
                    <a:lnTo>
                      <a:pt x="1038" y="620"/>
                    </a:lnTo>
                    <a:lnTo>
                      <a:pt x="1044" y="623"/>
                    </a:lnTo>
                    <a:lnTo>
                      <a:pt x="1048" y="627"/>
                    </a:lnTo>
                    <a:lnTo>
                      <a:pt x="1052" y="631"/>
                    </a:lnTo>
                    <a:lnTo>
                      <a:pt x="1056" y="637"/>
                    </a:lnTo>
                    <a:lnTo>
                      <a:pt x="1059" y="642"/>
                    </a:lnTo>
                    <a:lnTo>
                      <a:pt x="1061" y="648"/>
                    </a:lnTo>
                    <a:lnTo>
                      <a:pt x="1062" y="653"/>
                    </a:lnTo>
                    <a:lnTo>
                      <a:pt x="1063" y="658"/>
                    </a:lnTo>
                    <a:lnTo>
                      <a:pt x="1064" y="669"/>
                    </a:lnTo>
                    <a:lnTo>
                      <a:pt x="1063" y="678"/>
                    </a:lnTo>
                    <a:lnTo>
                      <a:pt x="1061" y="690"/>
                    </a:lnTo>
                    <a:lnTo>
                      <a:pt x="1058" y="702"/>
                    </a:lnTo>
                    <a:lnTo>
                      <a:pt x="1052" y="715"/>
                    </a:lnTo>
                    <a:lnTo>
                      <a:pt x="1046" y="728"/>
                    </a:lnTo>
                    <a:lnTo>
                      <a:pt x="1041" y="733"/>
                    </a:lnTo>
                    <a:lnTo>
                      <a:pt x="1035" y="738"/>
                    </a:lnTo>
                    <a:lnTo>
                      <a:pt x="1030" y="744"/>
                    </a:lnTo>
                    <a:lnTo>
                      <a:pt x="1022" y="747"/>
                    </a:lnTo>
                    <a:lnTo>
                      <a:pt x="1015" y="751"/>
                    </a:lnTo>
                    <a:lnTo>
                      <a:pt x="1006" y="753"/>
                    </a:lnTo>
                    <a:lnTo>
                      <a:pt x="996" y="756"/>
                    </a:lnTo>
                    <a:lnTo>
                      <a:pt x="985" y="756"/>
                    </a:lnTo>
                    <a:lnTo>
                      <a:pt x="900" y="756"/>
                    </a:lnTo>
                    <a:lnTo>
                      <a:pt x="896" y="757"/>
                    </a:lnTo>
                    <a:lnTo>
                      <a:pt x="893" y="757"/>
                    </a:lnTo>
                    <a:lnTo>
                      <a:pt x="890" y="759"/>
                    </a:lnTo>
                    <a:lnTo>
                      <a:pt x="887" y="761"/>
                    </a:lnTo>
                    <a:lnTo>
                      <a:pt x="885" y="764"/>
                    </a:lnTo>
                    <a:lnTo>
                      <a:pt x="883" y="766"/>
                    </a:lnTo>
                    <a:lnTo>
                      <a:pt x="883" y="770"/>
                    </a:lnTo>
                    <a:lnTo>
                      <a:pt x="882" y="774"/>
                    </a:lnTo>
                    <a:lnTo>
                      <a:pt x="883" y="777"/>
                    </a:lnTo>
                    <a:lnTo>
                      <a:pt x="883" y="780"/>
                    </a:lnTo>
                    <a:lnTo>
                      <a:pt x="885" y="784"/>
                    </a:lnTo>
                    <a:lnTo>
                      <a:pt x="887" y="787"/>
                    </a:lnTo>
                    <a:lnTo>
                      <a:pt x="890" y="789"/>
                    </a:lnTo>
                    <a:lnTo>
                      <a:pt x="893" y="790"/>
                    </a:lnTo>
                    <a:lnTo>
                      <a:pt x="896" y="791"/>
                    </a:lnTo>
                    <a:lnTo>
                      <a:pt x="900" y="792"/>
                    </a:lnTo>
                    <a:lnTo>
                      <a:pt x="970" y="791"/>
                    </a:lnTo>
                    <a:lnTo>
                      <a:pt x="981" y="792"/>
                    </a:lnTo>
                    <a:lnTo>
                      <a:pt x="991" y="793"/>
                    </a:lnTo>
                    <a:lnTo>
                      <a:pt x="998" y="797"/>
                    </a:lnTo>
                    <a:lnTo>
                      <a:pt x="1005" y="800"/>
                    </a:lnTo>
                    <a:lnTo>
                      <a:pt x="1010" y="803"/>
                    </a:lnTo>
                    <a:lnTo>
                      <a:pt x="1015" y="807"/>
                    </a:lnTo>
                    <a:lnTo>
                      <a:pt x="1018" y="813"/>
                    </a:lnTo>
                    <a:lnTo>
                      <a:pt x="1020" y="818"/>
                    </a:lnTo>
                    <a:lnTo>
                      <a:pt x="1022" y="825"/>
                    </a:lnTo>
                    <a:lnTo>
                      <a:pt x="1022" y="830"/>
                    </a:lnTo>
                    <a:lnTo>
                      <a:pt x="1023" y="837"/>
                    </a:lnTo>
                    <a:lnTo>
                      <a:pt x="1022" y="843"/>
                    </a:lnTo>
                    <a:lnTo>
                      <a:pt x="1020" y="855"/>
                    </a:lnTo>
                    <a:lnTo>
                      <a:pt x="1018" y="866"/>
                    </a:lnTo>
                    <a:lnTo>
                      <a:pt x="1014" y="879"/>
                    </a:lnTo>
                    <a:lnTo>
                      <a:pt x="1008" y="892"/>
                    </a:lnTo>
                    <a:lnTo>
                      <a:pt x="1006" y="898"/>
                    </a:lnTo>
                    <a:lnTo>
                      <a:pt x="1003" y="904"/>
                    </a:lnTo>
                    <a:lnTo>
                      <a:pt x="998" y="909"/>
                    </a:lnTo>
                    <a:lnTo>
                      <a:pt x="994" y="914"/>
                    </a:lnTo>
                    <a:lnTo>
                      <a:pt x="989" y="919"/>
                    </a:lnTo>
                    <a:lnTo>
                      <a:pt x="983" y="923"/>
                    </a:lnTo>
                    <a:lnTo>
                      <a:pt x="976" y="927"/>
                    </a:lnTo>
                    <a:lnTo>
                      <a:pt x="968" y="930"/>
                    </a:lnTo>
                    <a:lnTo>
                      <a:pt x="958" y="933"/>
                    </a:lnTo>
                    <a:lnTo>
                      <a:pt x="948" y="934"/>
                    </a:lnTo>
                    <a:lnTo>
                      <a:pt x="936" y="935"/>
                    </a:lnTo>
                    <a:lnTo>
                      <a:pt x="923" y="936"/>
                    </a:lnTo>
                    <a:lnTo>
                      <a:pt x="863" y="936"/>
                    </a:lnTo>
                    <a:lnTo>
                      <a:pt x="860" y="936"/>
                    </a:lnTo>
                    <a:lnTo>
                      <a:pt x="857" y="937"/>
                    </a:lnTo>
                    <a:lnTo>
                      <a:pt x="854" y="939"/>
                    </a:lnTo>
                    <a:lnTo>
                      <a:pt x="852" y="941"/>
                    </a:lnTo>
                    <a:lnTo>
                      <a:pt x="849" y="944"/>
                    </a:lnTo>
                    <a:lnTo>
                      <a:pt x="847" y="947"/>
                    </a:lnTo>
                    <a:lnTo>
                      <a:pt x="846" y="950"/>
                    </a:lnTo>
                    <a:lnTo>
                      <a:pt x="846" y="954"/>
                    </a:lnTo>
                    <a:lnTo>
                      <a:pt x="846" y="958"/>
                    </a:lnTo>
                    <a:lnTo>
                      <a:pt x="847" y="961"/>
                    </a:lnTo>
                    <a:lnTo>
                      <a:pt x="849" y="964"/>
                    </a:lnTo>
                    <a:lnTo>
                      <a:pt x="852" y="966"/>
                    </a:lnTo>
                    <a:lnTo>
                      <a:pt x="854" y="968"/>
                    </a:lnTo>
                    <a:lnTo>
                      <a:pt x="857" y="971"/>
                    </a:lnTo>
                    <a:lnTo>
                      <a:pt x="860" y="972"/>
                    </a:lnTo>
                    <a:lnTo>
                      <a:pt x="863" y="972"/>
                    </a:lnTo>
                    <a:lnTo>
                      <a:pt x="921" y="972"/>
                    </a:lnTo>
                    <a:lnTo>
                      <a:pt x="927" y="973"/>
                    </a:lnTo>
                    <a:lnTo>
                      <a:pt x="934" y="974"/>
                    </a:lnTo>
                    <a:lnTo>
                      <a:pt x="939" y="975"/>
                    </a:lnTo>
                    <a:lnTo>
                      <a:pt x="943" y="978"/>
                    </a:lnTo>
                    <a:lnTo>
                      <a:pt x="947" y="981"/>
                    </a:lnTo>
                    <a:lnTo>
                      <a:pt x="950" y="985"/>
                    </a:lnTo>
                    <a:lnTo>
                      <a:pt x="953" y="988"/>
                    </a:lnTo>
                    <a:lnTo>
                      <a:pt x="955" y="992"/>
                    </a:lnTo>
                    <a:lnTo>
                      <a:pt x="957" y="1001"/>
                    </a:lnTo>
                    <a:lnTo>
                      <a:pt x="958" y="1008"/>
                    </a:lnTo>
                    <a:lnTo>
                      <a:pt x="958" y="1016"/>
                    </a:lnTo>
                    <a:lnTo>
                      <a:pt x="957" y="1022"/>
                    </a:lnTo>
                    <a:lnTo>
                      <a:pt x="951" y="1041"/>
                    </a:lnTo>
                    <a:lnTo>
                      <a:pt x="948" y="1048"/>
                    </a:lnTo>
                    <a:lnTo>
                      <a:pt x="943" y="1056"/>
                    </a:lnTo>
                    <a:lnTo>
                      <a:pt x="938" y="1061"/>
                    </a:lnTo>
                    <a:lnTo>
                      <a:pt x="931" y="1067"/>
                    </a:lnTo>
                    <a:lnTo>
                      <a:pt x="924" y="1071"/>
                    </a:lnTo>
                    <a:lnTo>
                      <a:pt x="916" y="1075"/>
                    </a:lnTo>
                    <a:lnTo>
                      <a:pt x="907" y="1077"/>
                    </a:lnTo>
                    <a:lnTo>
                      <a:pt x="895" y="1080"/>
                    </a:lnTo>
                    <a:lnTo>
                      <a:pt x="882" y="1080"/>
                    </a:lnTo>
                    <a:lnTo>
                      <a:pt x="685" y="1080"/>
                    </a:lnTo>
                    <a:lnTo>
                      <a:pt x="649" y="1079"/>
                    </a:lnTo>
                    <a:lnTo>
                      <a:pt x="613" y="1076"/>
                    </a:lnTo>
                    <a:lnTo>
                      <a:pt x="579" y="1073"/>
                    </a:lnTo>
                    <a:lnTo>
                      <a:pt x="549" y="1069"/>
                    </a:lnTo>
                    <a:lnTo>
                      <a:pt x="523" y="1065"/>
                    </a:lnTo>
                    <a:lnTo>
                      <a:pt x="504" y="1060"/>
                    </a:lnTo>
                    <a:lnTo>
                      <a:pt x="491" y="1058"/>
                    </a:lnTo>
                    <a:lnTo>
                      <a:pt x="485" y="1057"/>
                    </a:lnTo>
                    <a:lnTo>
                      <a:pt x="436" y="1045"/>
                    </a:lnTo>
                    <a:lnTo>
                      <a:pt x="398" y="1036"/>
                    </a:lnTo>
                    <a:lnTo>
                      <a:pt x="370" y="1030"/>
                    </a:lnTo>
                    <a:lnTo>
                      <a:pt x="349" y="1025"/>
                    </a:lnTo>
                    <a:lnTo>
                      <a:pt x="336" y="1021"/>
                    </a:lnTo>
                    <a:lnTo>
                      <a:pt x="328" y="1019"/>
                    </a:lnTo>
                    <a:lnTo>
                      <a:pt x="322" y="1018"/>
                    </a:lnTo>
                    <a:lnTo>
                      <a:pt x="319" y="1017"/>
                    </a:lnTo>
                    <a:lnTo>
                      <a:pt x="314" y="1016"/>
                    </a:lnTo>
                    <a:lnTo>
                      <a:pt x="304" y="1012"/>
                    </a:lnTo>
                    <a:lnTo>
                      <a:pt x="297" y="1007"/>
                    </a:lnTo>
                    <a:lnTo>
                      <a:pt x="293" y="1002"/>
                    </a:lnTo>
                    <a:lnTo>
                      <a:pt x="291" y="999"/>
                    </a:lnTo>
                    <a:lnTo>
                      <a:pt x="290" y="994"/>
                    </a:lnTo>
                    <a:lnTo>
                      <a:pt x="289" y="990"/>
                    </a:lnTo>
                    <a:lnTo>
                      <a:pt x="288" y="986"/>
                    </a:lnTo>
                    <a:lnTo>
                      <a:pt x="288" y="488"/>
                    </a:lnTo>
                    <a:lnTo>
                      <a:pt x="289" y="482"/>
                    </a:lnTo>
                    <a:lnTo>
                      <a:pt x="290" y="476"/>
                    </a:lnTo>
                    <a:lnTo>
                      <a:pt x="292" y="471"/>
                    </a:lnTo>
                    <a:lnTo>
                      <a:pt x="295" y="465"/>
                    </a:lnTo>
                    <a:lnTo>
                      <a:pt x="300" y="461"/>
                    </a:lnTo>
                    <a:lnTo>
                      <a:pt x="305" y="456"/>
                    </a:lnTo>
                    <a:lnTo>
                      <a:pt x="310" y="453"/>
                    </a:lnTo>
                    <a:lnTo>
                      <a:pt x="317" y="451"/>
                    </a:lnTo>
                    <a:lnTo>
                      <a:pt x="320" y="449"/>
                    </a:lnTo>
                    <a:lnTo>
                      <a:pt x="325" y="448"/>
                    </a:lnTo>
                    <a:lnTo>
                      <a:pt x="339" y="441"/>
                    </a:lnTo>
                    <a:lnTo>
                      <a:pt x="354" y="434"/>
                    </a:lnTo>
                    <a:lnTo>
                      <a:pt x="368" y="426"/>
                    </a:lnTo>
                    <a:lnTo>
                      <a:pt x="381" y="419"/>
                    </a:lnTo>
                    <a:lnTo>
                      <a:pt x="393" y="410"/>
                    </a:lnTo>
                    <a:lnTo>
                      <a:pt x="404" y="401"/>
                    </a:lnTo>
                    <a:lnTo>
                      <a:pt x="416" y="393"/>
                    </a:lnTo>
                    <a:lnTo>
                      <a:pt x="427" y="383"/>
                    </a:lnTo>
                    <a:lnTo>
                      <a:pt x="437" y="373"/>
                    </a:lnTo>
                    <a:lnTo>
                      <a:pt x="447" y="364"/>
                    </a:lnTo>
                    <a:lnTo>
                      <a:pt x="455" y="353"/>
                    </a:lnTo>
                    <a:lnTo>
                      <a:pt x="464" y="343"/>
                    </a:lnTo>
                    <a:lnTo>
                      <a:pt x="480" y="320"/>
                    </a:lnTo>
                    <a:lnTo>
                      <a:pt x="493" y="299"/>
                    </a:lnTo>
                    <a:lnTo>
                      <a:pt x="505" y="275"/>
                    </a:lnTo>
                    <a:lnTo>
                      <a:pt x="515" y="251"/>
                    </a:lnTo>
                    <a:lnTo>
                      <a:pt x="522" y="228"/>
                    </a:lnTo>
                    <a:lnTo>
                      <a:pt x="529" y="203"/>
                    </a:lnTo>
                    <a:lnTo>
                      <a:pt x="534" y="179"/>
                    </a:lnTo>
                    <a:lnTo>
                      <a:pt x="537" y="155"/>
                    </a:lnTo>
                    <a:lnTo>
                      <a:pt x="539" y="131"/>
                    </a:lnTo>
                    <a:lnTo>
                      <a:pt x="541" y="108"/>
                    </a:lnTo>
                    <a:lnTo>
                      <a:pt x="541" y="101"/>
                    </a:lnTo>
                    <a:lnTo>
                      <a:pt x="543" y="95"/>
                    </a:lnTo>
                    <a:lnTo>
                      <a:pt x="546" y="89"/>
                    </a:lnTo>
                    <a:lnTo>
                      <a:pt x="549" y="84"/>
                    </a:lnTo>
                    <a:lnTo>
                      <a:pt x="555" y="78"/>
                    </a:lnTo>
                    <a:lnTo>
                      <a:pt x="561" y="75"/>
                    </a:lnTo>
                    <a:lnTo>
                      <a:pt x="568" y="73"/>
                    </a:lnTo>
                    <a:lnTo>
                      <a:pt x="576" y="72"/>
                    </a:lnTo>
                    <a:lnTo>
                      <a:pt x="584" y="73"/>
                    </a:lnTo>
                    <a:lnTo>
                      <a:pt x="591" y="75"/>
                    </a:lnTo>
                    <a:lnTo>
                      <a:pt x="600" y="80"/>
                    </a:lnTo>
                    <a:lnTo>
                      <a:pt x="609" y="85"/>
                    </a:lnTo>
                    <a:lnTo>
                      <a:pt x="617" y="93"/>
                    </a:lnTo>
                    <a:lnTo>
                      <a:pt x="626" y="101"/>
                    </a:lnTo>
                    <a:lnTo>
                      <a:pt x="634" y="111"/>
                    </a:lnTo>
                    <a:lnTo>
                      <a:pt x="643" y="122"/>
                    </a:lnTo>
                    <a:lnTo>
                      <a:pt x="651" y="134"/>
                    </a:lnTo>
                    <a:lnTo>
                      <a:pt x="658" y="148"/>
                    </a:lnTo>
                    <a:lnTo>
                      <a:pt x="665" y="162"/>
                    </a:lnTo>
                    <a:lnTo>
                      <a:pt x="670" y="176"/>
                    </a:lnTo>
                    <a:lnTo>
                      <a:pt x="674" y="192"/>
                    </a:lnTo>
                    <a:lnTo>
                      <a:pt x="679" y="208"/>
                    </a:lnTo>
                    <a:lnTo>
                      <a:pt x="681" y="225"/>
                    </a:lnTo>
                    <a:lnTo>
                      <a:pt x="681" y="243"/>
                    </a:lnTo>
                    <a:lnTo>
                      <a:pt x="681" y="272"/>
                    </a:lnTo>
                    <a:lnTo>
                      <a:pt x="680" y="296"/>
                    </a:lnTo>
                    <a:lnTo>
                      <a:pt x="679" y="317"/>
                    </a:lnTo>
                    <a:lnTo>
                      <a:pt x="676" y="336"/>
                    </a:lnTo>
                    <a:lnTo>
                      <a:pt x="671" y="355"/>
                    </a:lnTo>
                    <a:lnTo>
                      <a:pt x="666" y="377"/>
                    </a:lnTo>
                    <a:lnTo>
                      <a:pt x="658" y="401"/>
                    </a:lnTo>
                    <a:lnTo>
                      <a:pt x="649" y="432"/>
                    </a:lnTo>
                    <a:lnTo>
                      <a:pt x="766" y="432"/>
                    </a:lnTo>
                    <a:lnTo>
                      <a:pt x="856" y="433"/>
                    </a:lnTo>
                    <a:lnTo>
                      <a:pt x="921" y="434"/>
                    </a:lnTo>
                    <a:lnTo>
                      <a:pt x="966" y="436"/>
                    </a:lnTo>
                    <a:lnTo>
                      <a:pt x="995" y="437"/>
                    </a:lnTo>
                    <a:lnTo>
                      <a:pt x="1014" y="439"/>
                    </a:lnTo>
                    <a:lnTo>
                      <a:pt x="1027" y="442"/>
                    </a:lnTo>
                    <a:lnTo>
                      <a:pt x="1037" y="446"/>
                    </a:lnTo>
                    <a:lnTo>
                      <a:pt x="1044" y="448"/>
                    </a:lnTo>
                    <a:lnTo>
                      <a:pt x="1050" y="450"/>
                    </a:lnTo>
                    <a:lnTo>
                      <a:pt x="1056" y="453"/>
                    </a:lnTo>
                    <a:lnTo>
                      <a:pt x="1060" y="458"/>
                    </a:lnTo>
                    <a:lnTo>
                      <a:pt x="1068" y="465"/>
                    </a:lnTo>
                    <a:lnTo>
                      <a:pt x="1073" y="473"/>
                    </a:lnTo>
                    <a:lnTo>
                      <a:pt x="1077" y="481"/>
                    </a:lnTo>
                    <a:lnTo>
                      <a:pt x="1078" y="489"/>
                    </a:lnTo>
                    <a:lnTo>
                      <a:pt x="1079" y="495"/>
                    </a:lnTo>
                    <a:lnTo>
                      <a:pt x="1081" y="501"/>
                    </a:lnTo>
                    <a:lnTo>
                      <a:pt x="1079" y="512"/>
                    </a:lnTo>
                    <a:lnTo>
                      <a:pt x="1079" y="523"/>
                    </a:lnTo>
                    <a:close/>
                    <a:moveTo>
                      <a:pt x="252" y="1044"/>
                    </a:moveTo>
                    <a:lnTo>
                      <a:pt x="251" y="1052"/>
                    </a:lnTo>
                    <a:lnTo>
                      <a:pt x="249" y="1058"/>
                    </a:lnTo>
                    <a:lnTo>
                      <a:pt x="246" y="1063"/>
                    </a:lnTo>
                    <a:lnTo>
                      <a:pt x="241" y="1069"/>
                    </a:lnTo>
                    <a:lnTo>
                      <a:pt x="236" y="1073"/>
                    </a:lnTo>
                    <a:lnTo>
                      <a:pt x="231" y="1077"/>
                    </a:lnTo>
                    <a:lnTo>
                      <a:pt x="223" y="1079"/>
                    </a:lnTo>
                    <a:lnTo>
                      <a:pt x="216" y="1080"/>
                    </a:lnTo>
                    <a:lnTo>
                      <a:pt x="108" y="1080"/>
                    </a:lnTo>
                    <a:lnTo>
                      <a:pt x="101" y="1079"/>
                    </a:lnTo>
                    <a:lnTo>
                      <a:pt x="94" y="1077"/>
                    </a:lnTo>
                    <a:lnTo>
                      <a:pt x="88" y="1073"/>
                    </a:lnTo>
                    <a:lnTo>
                      <a:pt x="83" y="1069"/>
                    </a:lnTo>
                    <a:lnTo>
                      <a:pt x="78" y="1063"/>
                    </a:lnTo>
                    <a:lnTo>
                      <a:pt x="75" y="1058"/>
                    </a:lnTo>
                    <a:lnTo>
                      <a:pt x="73" y="1052"/>
                    </a:lnTo>
                    <a:lnTo>
                      <a:pt x="72" y="1044"/>
                    </a:lnTo>
                    <a:lnTo>
                      <a:pt x="72" y="468"/>
                    </a:lnTo>
                    <a:lnTo>
                      <a:pt x="73" y="461"/>
                    </a:lnTo>
                    <a:lnTo>
                      <a:pt x="75" y="454"/>
                    </a:lnTo>
                    <a:lnTo>
                      <a:pt x="78" y="448"/>
                    </a:lnTo>
                    <a:lnTo>
                      <a:pt x="83" y="442"/>
                    </a:lnTo>
                    <a:lnTo>
                      <a:pt x="88" y="438"/>
                    </a:lnTo>
                    <a:lnTo>
                      <a:pt x="94" y="435"/>
                    </a:lnTo>
                    <a:lnTo>
                      <a:pt x="101" y="433"/>
                    </a:lnTo>
                    <a:lnTo>
                      <a:pt x="108" y="432"/>
                    </a:lnTo>
                    <a:lnTo>
                      <a:pt x="216" y="432"/>
                    </a:lnTo>
                    <a:lnTo>
                      <a:pt x="223" y="433"/>
                    </a:lnTo>
                    <a:lnTo>
                      <a:pt x="231" y="435"/>
                    </a:lnTo>
                    <a:lnTo>
                      <a:pt x="236" y="438"/>
                    </a:lnTo>
                    <a:lnTo>
                      <a:pt x="241" y="442"/>
                    </a:lnTo>
                    <a:lnTo>
                      <a:pt x="246" y="448"/>
                    </a:lnTo>
                    <a:lnTo>
                      <a:pt x="249" y="454"/>
                    </a:lnTo>
                    <a:lnTo>
                      <a:pt x="251" y="461"/>
                    </a:lnTo>
                    <a:lnTo>
                      <a:pt x="252" y="468"/>
                    </a:lnTo>
                    <a:lnTo>
                      <a:pt x="252" y="1044"/>
                    </a:lnTo>
                    <a:close/>
                    <a:moveTo>
                      <a:pt x="1050" y="377"/>
                    </a:moveTo>
                    <a:lnTo>
                      <a:pt x="1030" y="373"/>
                    </a:lnTo>
                    <a:lnTo>
                      <a:pt x="1005" y="370"/>
                    </a:lnTo>
                    <a:lnTo>
                      <a:pt x="975" y="368"/>
                    </a:lnTo>
                    <a:lnTo>
                      <a:pt x="938" y="366"/>
                    </a:lnTo>
                    <a:lnTo>
                      <a:pt x="897" y="365"/>
                    </a:lnTo>
                    <a:lnTo>
                      <a:pt x="852" y="364"/>
                    </a:lnTo>
                    <a:lnTo>
                      <a:pt x="800" y="363"/>
                    </a:lnTo>
                    <a:lnTo>
                      <a:pt x="745" y="361"/>
                    </a:lnTo>
                    <a:lnTo>
                      <a:pt x="749" y="336"/>
                    </a:lnTo>
                    <a:lnTo>
                      <a:pt x="751" y="310"/>
                    </a:lnTo>
                    <a:lnTo>
                      <a:pt x="753" y="279"/>
                    </a:lnTo>
                    <a:lnTo>
                      <a:pt x="753" y="243"/>
                    </a:lnTo>
                    <a:lnTo>
                      <a:pt x="752" y="219"/>
                    </a:lnTo>
                    <a:lnTo>
                      <a:pt x="749" y="195"/>
                    </a:lnTo>
                    <a:lnTo>
                      <a:pt x="744" y="172"/>
                    </a:lnTo>
                    <a:lnTo>
                      <a:pt x="737" y="151"/>
                    </a:lnTo>
                    <a:lnTo>
                      <a:pt x="728" y="129"/>
                    </a:lnTo>
                    <a:lnTo>
                      <a:pt x="719" y="109"/>
                    </a:lnTo>
                    <a:lnTo>
                      <a:pt x="708" y="90"/>
                    </a:lnTo>
                    <a:lnTo>
                      <a:pt x="696" y="73"/>
                    </a:lnTo>
                    <a:lnTo>
                      <a:pt x="683" y="57"/>
                    </a:lnTo>
                    <a:lnTo>
                      <a:pt x="669" y="43"/>
                    </a:lnTo>
                    <a:lnTo>
                      <a:pt x="654" y="30"/>
                    </a:lnTo>
                    <a:lnTo>
                      <a:pt x="639" y="20"/>
                    </a:lnTo>
                    <a:lnTo>
                      <a:pt x="624" y="12"/>
                    </a:lnTo>
                    <a:lnTo>
                      <a:pt x="607" y="5"/>
                    </a:lnTo>
                    <a:lnTo>
                      <a:pt x="600" y="3"/>
                    </a:lnTo>
                    <a:lnTo>
                      <a:pt x="591" y="1"/>
                    </a:lnTo>
                    <a:lnTo>
                      <a:pt x="584" y="0"/>
                    </a:lnTo>
                    <a:lnTo>
                      <a:pt x="576" y="0"/>
                    </a:lnTo>
                    <a:lnTo>
                      <a:pt x="565" y="1"/>
                    </a:lnTo>
                    <a:lnTo>
                      <a:pt x="555" y="2"/>
                    </a:lnTo>
                    <a:lnTo>
                      <a:pt x="544" y="5"/>
                    </a:lnTo>
                    <a:lnTo>
                      <a:pt x="534" y="8"/>
                    </a:lnTo>
                    <a:lnTo>
                      <a:pt x="525" y="13"/>
                    </a:lnTo>
                    <a:lnTo>
                      <a:pt x="516" y="18"/>
                    </a:lnTo>
                    <a:lnTo>
                      <a:pt x="508" y="24"/>
                    </a:lnTo>
                    <a:lnTo>
                      <a:pt x="501" y="31"/>
                    </a:lnTo>
                    <a:lnTo>
                      <a:pt x="493" y="39"/>
                    </a:lnTo>
                    <a:lnTo>
                      <a:pt x="487" y="47"/>
                    </a:lnTo>
                    <a:lnTo>
                      <a:pt x="481" y="56"/>
                    </a:lnTo>
                    <a:lnTo>
                      <a:pt x="477" y="66"/>
                    </a:lnTo>
                    <a:lnTo>
                      <a:pt x="474" y="75"/>
                    </a:lnTo>
                    <a:lnTo>
                      <a:pt x="470" y="85"/>
                    </a:lnTo>
                    <a:lnTo>
                      <a:pt x="469" y="96"/>
                    </a:lnTo>
                    <a:lnTo>
                      <a:pt x="468" y="107"/>
                    </a:lnTo>
                    <a:lnTo>
                      <a:pt x="467" y="122"/>
                    </a:lnTo>
                    <a:lnTo>
                      <a:pt x="467" y="137"/>
                    </a:lnTo>
                    <a:lnTo>
                      <a:pt x="465" y="153"/>
                    </a:lnTo>
                    <a:lnTo>
                      <a:pt x="462" y="169"/>
                    </a:lnTo>
                    <a:lnTo>
                      <a:pt x="458" y="186"/>
                    </a:lnTo>
                    <a:lnTo>
                      <a:pt x="454" y="205"/>
                    </a:lnTo>
                    <a:lnTo>
                      <a:pt x="448" y="223"/>
                    </a:lnTo>
                    <a:lnTo>
                      <a:pt x="441" y="240"/>
                    </a:lnTo>
                    <a:lnTo>
                      <a:pt x="433" y="259"/>
                    </a:lnTo>
                    <a:lnTo>
                      <a:pt x="423" y="277"/>
                    </a:lnTo>
                    <a:lnTo>
                      <a:pt x="411" y="294"/>
                    </a:lnTo>
                    <a:lnTo>
                      <a:pt x="397" y="311"/>
                    </a:lnTo>
                    <a:lnTo>
                      <a:pt x="382" y="327"/>
                    </a:lnTo>
                    <a:lnTo>
                      <a:pt x="364" y="342"/>
                    </a:lnTo>
                    <a:lnTo>
                      <a:pt x="356" y="348"/>
                    </a:lnTo>
                    <a:lnTo>
                      <a:pt x="345" y="356"/>
                    </a:lnTo>
                    <a:lnTo>
                      <a:pt x="335" y="363"/>
                    </a:lnTo>
                    <a:lnTo>
                      <a:pt x="325" y="368"/>
                    </a:lnTo>
                    <a:lnTo>
                      <a:pt x="315" y="373"/>
                    </a:lnTo>
                    <a:lnTo>
                      <a:pt x="303" y="379"/>
                    </a:lnTo>
                    <a:lnTo>
                      <a:pt x="292" y="384"/>
                    </a:lnTo>
                    <a:lnTo>
                      <a:pt x="286" y="387"/>
                    </a:lnTo>
                    <a:lnTo>
                      <a:pt x="288" y="388"/>
                    </a:lnTo>
                    <a:lnTo>
                      <a:pt x="280" y="383"/>
                    </a:lnTo>
                    <a:lnTo>
                      <a:pt x="273" y="378"/>
                    </a:lnTo>
                    <a:lnTo>
                      <a:pt x="264" y="372"/>
                    </a:lnTo>
                    <a:lnTo>
                      <a:pt x="255" y="368"/>
                    </a:lnTo>
                    <a:lnTo>
                      <a:pt x="246" y="365"/>
                    </a:lnTo>
                    <a:lnTo>
                      <a:pt x="236" y="363"/>
                    </a:lnTo>
                    <a:lnTo>
                      <a:pt x="226" y="360"/>
                    </a:lnTo>
                    <a:lnTo>
                      <a:pt x="216" y="360"/>
                    </a:lnTo>
                    <a:lnTo>
                      <a:pt x="108" y="360"/>
                    </a:lnTo>
                    <a:lnTo>
                      <a:pt x="97" y="360"/>
                    </a:lnTo>
                    <a:lnTo>
                      <a:pt x="86" y="363"/>
                    </a:lnTo>
                    <a:lnTo>
                      <a:pt x="76" y="365"/>
                    </a:lnTo>
                    <a:lnTo>
                      <a:pt x="66" y="368"/>
                    </a:lnTo>
                    <a:lnTo>
                      <a:pt x="57" y="373"/>
                    </a:lnTo>
                    <a:lnTo>
                      <a:pt x="48" y="379"/>
                    </a:lnTo>
                    <a:lnTo>
                      <a:pt x="39" y="384"/>
                    </a:lnTo>
                    <a:lnTo>
                      <a:pt x="32" y="392"/>
                    </a:lnTo>
                    <a:lnTo>
                      <a:pt x="24" y="399"/>
                    </a:lnTo>
                    <a:lnTo>
                      <a:pt x="19" y="408"/>
                    </a:lnTo>
                    <a:lnTo>
                      <a:pt x="13" y="417"/>
                    </a:lnTo>
                    <a:lnTo>
                      <a:pt x="8" y="426"/>
                    </a:lnTo>
                    <a:lnTo>
                      <a:pt x="5" y="436"/>
                    </a:lnTo>
                    <a:lnTo>
                      <a:pt x="3" y="446"/>
                    </a:lnTo>
                    <a:lnTo>
                      <a:pt x="0" y="456"/>
                    </a:lnTo>
                    <a:lnTo>
                      <a:pt x="0" y="468"/>
                    </a:lnTo>
                    <a:lnTo>
                      <a:pt x="0" y="1044"/>
                    </a:lnTo>
                    <a:lnTo>
                      <a:pt x="0" y="1055"/>
                    </a:lnTo>
                    <a:lnTo>
                      <a:pt x="3" y="1066"/>
                    </a:lnTo>
                    <a:lnTo>
                      <a:pt x="5" y="1076"/>
                    </a:lnTo>
                    <a:lnTo>
                      <a:pt x="8" y="1086"/>
                    </a:lnTo>
                    <a:lnTo>
                      <a:pt x="13" y="1095"/>
                    </a:lnTo>
                    <a:lnTo>
                      <a:pt x="19" y="1104"/>
                    </a:lnTo>
                    <a:lnTo>
                      <a:pt x="24" y="1112"/>
                    </a:lnTo>
                    <a:lnTo>
                      <a:pt x="32" y="1121"/>
                    </a:lnTo>
                    <a:lnTo>
                      <a:pt x="39" y="1127"/>
                    </a:lnTo>
                    <a:lnTo>
                      <a:pt x="48" y="1134"/>
                    </a:lnTo>
                    <a:lnTo>
                      <a:pt x="57" y="1139"/>
                    </a:lnTo>
                    <a:lnTo>
                      <a:pt x="66" y="1143"/>
                    </a:lnTo>
                    <a:lnTo>
                      <a:pt x="76" y="1147"/>
                    </a:lnTo>
                    <a:lnTo>
                      <a:pt x="86" y="1150"/>
                    </a:lnTo>
                    <a:lnTo>
                      <a:pt x="97" y="1151"/>
                    </a:lnTo>
                    <a:lnTo>
                      <a:pt x="108" y="1152"/>
                    </a:lnTo>
                    <a:lnTo>
                      <a:pt x="216" y="1152"/>
                    </a:lnTo>
                    <a:lnTo>
                      <a:pt x="224" y="1152"/>
                    </a:lnTo>
                    <a:lnTo>
                      <a:pt x="232" y="1151"/>
                    </a:lnTo>
                    <a:lnTo>
                      <a:pt x="239" y="1149"/>
                    </a:lnTo>
                    <a:lnTo>
                      <a:pt x="247" y="1148"/>
                    </a:lnTo>
                    <a:lnTo>
                      <a:pt x="254" y="1144"/>
                    </a:lnTo>
                    <a:lnTo>
                      <a:pt x="261" y="1141"/>
                    </a:lnTo>
                    <a:lnTo>
                      <a:pt x="267" y="1138"/>
                    </a:lnTo>
                    <a:lnTo>
                      <a:pt x="274" y="1135"/>
                    </a:lnTo>
                    <a:lnTo>
                      <a:pt x="286" y="1125"/>
                    </a:lnTo>
                    <a:lnTo>
                      <a:pt x="295" y="1114"/>
                    </a:lnTo>
                    <a:lnTo>
                      <a:pt x="305" y="1102"/>
                    </a:lnTo>
                    <a:lnTo>
                      <a:pt x="312" y="1089"/>
                    </a:lnTo>
                    <a:lnTo>
                      <a:pt x="313" y="1089"/>
                    </a:lnTo>
                    <a:lnTo>
                      <a:pt x="314" y="1090"/>
                    </a:lnTo>
                    <a:lnTo>
                      <a:pt x="318" y="1092"/>
                    </a:lnTo>
                    <a:lnTo>
                      <a:pt x="322" y="1093"/>
                    </a:lnTo>
                    <a:lnTo>
                      <a:pt x="323" y="1093"/>
                    </a:lnTo>
                    <a:lnTo>
                      <a:pt x="325" y="1093"/>
                    </a:lnTo>
                    <a:lnTo>
                      <a:pt x="344" y="1098"/>
                    </a:lnTo>
                    <a:lnTo>
                      <a:pt x="373" y="1104"/>
                    </a:lnTo>
                    <a:lnTo>
                      <a:pt x="414" y="1114"/>
                    </a:lnTo>
                    <a:lnTo>
                      <a:pt x="470" y="1127"/>
                    </a:lnTo>
                    <a:lnTo>
                      <a:pt x="480" y="1129"/>
                    </a:lnTo>
                    <a:lnTo>
                      <a:pt x="497" y="1133"/>
                    </a:lnTo>
                    <a:lnTo>
                      <a:pt x="520" y="1137"/>
                    </a:lnTo>
                    <a:lnTo>
                      <a:pt x="547" y="1141"/>
                    </a:lnTo>
                    <a:lnTo>
                      <a:pt x="578" y="1146"/>
                    </a:lnTo>
                    <a:lnTo>
                      <a:pt x="612" y="1149"/>
                    </a:lnTo>
                    <a:lnTo>
                      <a:pt x="647" y="1151"/>
                    </a:lnTo>
                    <a:lnTo>
                      <a:pt x="685" y="1152"/>
                    </a:lnTo>
                    <a:lnTo>
                      <a:pt x="882" y="1152"/>
                    </a:lnTo>
                    <a:lnTo>
                      <a:pt x="893" y="1152"/>
                    </a:lnTo>
                    <a:lnTo>
                      <a:pt x="903" y="1151"/>
                    </a:lnTo>
                    <a:lnTo>
                      <a:pt x="914" y="1150"/>
                    </a:lnTo>
                    <a:lnTo>
                      <a:pt x="924" y="1148"/>
                    </a:lnTo>
                    <a:lnTo>
                      <a:pt x="934" y="1146"/>
                    </a:lnTo>
                    <a:lnTo>
                      <a:pt x="942" y="1142"/>
                    </a:lnTo>
                    <a:lnTo>
                      <a:pt x="951" y="1139"/>
                    </a:lnTo>
                    <a:lnTo>
                      <a:pt x="960" y="1135"/>
                    </a:lnTo>
                    <a:lnTo>
                      <a:pt x="967" y="1130"/>
                    </a:lnTo>
                    <a:lnTo>
                      <a:pt x="975" y="1125"/>
                    </a:lnTo>
                    <a:lnTo>
                      <a:pt x="981" y="1119"/>
                    </a:lnTo>
                    <a:lnTo>
                      <a:pt x="989" y="1113"/>
                    </a:lnTo>
                    <a:lnTo>
                      <a:pt x="994" y="1106"/>
                    </a:lnTo>
                    <a:lnTo>
                      <a:pt x="1001" y="1099"/>
                    </a:lnTo>
                    <a:lnTo>
                      <a:pt x="1006" y="1090"/>
                    </a:lnTo>
                    <a:lnTo>
                      <a:pt x="1010" y="1083"/>
                    </a:lnTo>
                    <a:lnTo>
                      <a:pt x="1012" y="1080"/>
                    </a:lnTo>
                    <a:lnTo>
                      <a:pt x="1016" y="1071"/>
                    </a:lnTo>
                    <a:lnTo>
                      <a:pt x="1021" y="1059"/>
                    </a:lnTo>
                    <a:lnTo>
                      <a:pt x="1027" y="1044"/>
                    </a:lnTo>
                    <a:lnTo>
                      <a:pt x="1030" y="1030"/>
                    </a:lnTo>
                    <a:lnTo>
                      <a:pt x="1031" y="1015"/>
                    </a:lnTo>
                    <a:lnTo>
                      <a:pt x="1031" y="1006"/>
                    </a:lnTo>
                    <a:lnTo>
                      <a:pt x="1030" y="998"/>
                    </a:lnTo>
                    <a:lnTo>
                      <a:pt x="1029" y="989"/>
                    </a:lnTo>
                    <a:lnTo>
                      <a:pt x="1027" y="980"/>
                    </a:lnTo>
                    <a:lnTo>
                      <a:pt x="1034" y="975"/>
                    </a:lnTo>
                    <a:lnTo>
                      <a:pt x="1041" y="969"/>
                    </a:lnTo>
                    <a:lnTo>
                      <a:pt x="1046" y="964"/>
                    </a:lnTo>
                    <a:lnTo>
                      <a:pt x="1051" y="959"/>
                    </a:lnTo>
                    <a:lnTo>
                      <a:pt x="1061" y="946"/>
                    </a:lnTo>
                    <a:lnTo>
                      <a:pt x="1068" y="934"/>
                    </a:lnTo>
                    <a:lnTo>
                      <a:pt x="1074" y="921"/>
                    </a:lnTo>
                    <a:lnTo>
                      <a:pt x="1079" y="909"/>
                    </a:lnTo>
                    <a:lnTo>
                      <a:pt x="1083" y="898"/>
                    </a:lnTo>
                    <a:lnTo>
                      <a:pt x="1086" y="887"/>
                    </a:lnTo>
                    <a:lnTo>
                      <a:pt x="1090" y="872"/>
                    </a:lnTo>
                    <a:lnTo>
                      <a:pt x="1093" y="857"/>
                    </a:lnTo>
                    <a:lnTo>
                      <a:pt x="1095" y="843"/>
                    </a:lnTo>
                    <a:lnTo>
                      <a:pt x="1095" y="831"/>
                    </a:lnTo>
                    <a:lnTo>
                      <a:pt x="1093" y="819"/>
                    </a:lnTo>
                    <a:lnTo>
                      <a:pt x="1092" y="809"/>
                    </a:lnTo>
                    <a:lnTo>
                      <a:pt x="1089" y="799"/>
                    </a:lnTo>
                    <a:lnTo>
                      <a:pt x="1086" y="789"/>
                    </a:lnTo>
                    <a:lnTo>
                      <a:pt x="1095" y="782"/>
                    </a:lnTo>
                    <a:lnTo>
                      <a:pt x="1102" y="772"/>
                    </a:lnTo>
                    <a:lnTo>
                      <a:pt x="1109" y="761"/>
                    </a:lnTo>
                    <a:lnTo>
                      <a:pt x="1115" y="750"/>
                    </a:lnTo>
                    <a:lnTo>
                      <a:pt x="1122" y="737"/>
                    </a:lnTo>
                    <a:lnTo>
                      <a:pt x="1127" y="722"/>
                    </a:lnTo>
                    <a:lnTo>
                      <a:pt x="1131" y="707"/>
                    </a:lnTo>
                    <a:lnTo>
                      <a:pt x="1135" y="690"/>
                    </a:lnTo>
                    <a:lnTo>
                      <a:pt x="1136" y="679"/>
                    </a:lnTo>
                    <a:lnTo>
                      <a:pt x="1137" y="667"/>
                    </a:lnTo>
                    <a:lnTo>
                      <a:pt x="1136" y="656"/>
                    </a:lnTo>
                    <a:lnTo>
                      <a:pt x="1135" y="645"/>
                    </a:lnTo>
                    <a:lnTo>
                      <a:pt x="1132" y="635"/>
                    </a:lnTo>
                    <a:lnTo>
                      <a:pt x="1129" y="624"/>
                    </a:lnTo>
                    <a:lnTo>
                      <a:pt x="1125" y="614"/>
                    </a:lnTo>
                    <a:lnTo>
                      <a:pt x="1120" y="604"/>
                    </a:lnTo>
                    <a:lnTo>
                      <a:pt x="1128" y="596"/>
                    </a:lnTo>
                    <a:lnTo>
                      <a:pt x="1133" y="586"/>
                    </a:lnTo>
                    <a:lnTo>
                      <a:pt x="1139" y="576"/>
                    </a:lnTo>
                    <a:lnTo>
                      <a:pt x="1143" y="567"/>
                    </a:lnTo>
                    <a:lnTo>
                      <a:pt x="1146" y="557"/>
                    </a:lnTo>
                    <a:lnTo>
                      <a:pt x="1149" y="546"/>
                    </a:lnTo>
                    <a:lnTo>
                      <a:pt x="1151" y="536"/>
                    </a:lnTo>
                    <a:lnTo>
                      <a:pt x="1151" y="526"/>
                    </a:lnTo>
                    <a:lnTo>
                      <a:pt x="1152" y="518"/>
                    </a:lnTo>
                    <a:lnTo>
                      <a:pt x="1152" y="512"/>
                    </a:lnTo>
                    <a:lnTo>
                      <a:pt x="1152" y="501"/>
                    </a:lnTo>
                    <a:lnTo>
                      <a:pt x="1152" y="492"/>
                    </a:lnTo>
                    <a:lnTo>
                      <a:pt x="1151" y="482"/>
                    </a:lnTo>
                    <a:lnTo>
                      <a:pt x="1149" y="474"/>
                    </a:lnTo>
                    <a:lnTo>
                      <a:pt x="1146" y="465"/>
                    </a:lnTo>
                    <a:lnTo>
                      <a:pt x="1142" y="455"/>
                    </a:lnTo>
                    <a:lnTo>
                      <a:pt x="1139" y="447"/>
                    </a:lnTo>
                    <a:lnTo>
                      <a:pt x="1133" y="438"/>
                    </a:lnTo>
                    <a:lnTo>
                      <a:pt x="1127" y="429"/>
                    </a:lnTo>
                    <a:lnTo>
                      <a:pt x="1120" y="421"/>
                    </a:lnTo>
                    <a:lnTo>
                      <a:pt x="1113" y="413"/>
                    </a:lnTo>
                    <a:lnTo>
                      <a:pt x="1105" y="406"/>
                    </a:lnTo>
                    <a:lnTo>
                      <a:pt x="1096" y="398"/>
                    </a:lnTo>
                    <a:lnTo>
                      <a:pt x="1086" y="392"/>
                    </a:lnTo>
                    <a:lnTo>
                      <a:pt x="1074" y="386"/>
                    </a:lnTo>
                    <a:lnTo>
                      <a:pt x="1063" y="381"/>
                    </a:lnTo>
                    <a:lnTo>
                      <a:pt x="1050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="" xmlns:a16="http://schemas.microsoft.com/office/drawing/2014/main" id="{6B7D4F9E-7335-4826-A88E-5724A2EB5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8794" y="2189559"/>
                <a:ext cx="42863" cy="42863"/>
              </a:xfrm>
              <a:custGeom>
                <a:avLst/>
                <a:gdLst>
                  <a:gd name="T0" fmla="*/ 50 w 108"/>
                  <a:gd name="T1" fmla="*/ 71 h 108"/>
                  <a:gd name="T2" fmla="*/ 44 w 108"/>
                  <a:gd name="T3" fmla="*/ 69 h 108"/>
                  <a:gd name="T4" fmla="*/ 39 w 108"/>
                  <a:gd name="T5" fmla="*/ 64 h 108"/>
                  <a:gd name="T6" fmla="*/ 36 w 108"/>
                  <a:gd name="T7" fmla="*/ 57 h 108"/>
                  <a:gd name="T8" fmla="*/ 36 w 108"/>
                  <a:gd name="T9" fmla="*/ 50 h 108"/>
                  <a:gd name="T10" fmla="*/ 39 w 108"/>
                  <a:gd name="T11" fmla="*/ 44 h 108"/>
                  <a:gd name="T12" fmla="*/ 44 w 108"/>
                  <a:gd name="T13" fmla="*/ 39 h 108"/>
                  <a:gd name="T14" fmla="*/ 50 w 108"/>
                  <a:gd name="T15" fmla="*/ 37 h 108"/>
                  <a:gd name="T16" fmla="*/ 58 w 108"/>
                  <a:gd name="T17" fmla="*/ 37 h 108"/>
                  <a:gd name="T18" fmla="*/ 64 w 108"/>
                  <a:gd name="T19" fmla="*/ 39 h 108"/>
                  <a:gd name="T20" fmla="*/ 69 w 108"/>
                  <a:gd name="T21" fmla="*/ 44 h 108"/>
                  <a:gd name="T22" fmla="*/ 72 w 108"/>
                  <a:gd name="T23" fmla="*/ 50 h 108"/>
                  <a:gd name="T24" fmla="*/ 72 w 108"/>
                  <a:gd name="T25" fmla="*/ 57 h 108"/>
                  <a:gd name="T26" fmla="*/ 69 w 108"/>
                  <a:gd name="T27" fmla="*/ 64 h 108"/>
                  <a:gd name="T28" fmla="*/ 64 w 108"/>
                  <a:gd name="T29" fmla="*/ 69 h 108"/>
                  <a:gd name="T30" fmla="*/ 58 w 108"/>
                  <a:gd name="T31" fmla="*/ 71 h 108"/>
                  <a:gd name="T32" fmla="*/ 54 w 108"/>
                  <a:gd name="T33" fmla="*/ 71 h 108"/>
                  <a:gd name="T34" fmla="*/ 48 w 108"/>
                  <a:gd name="T35" fmla="*/ 0 h 108"/>
                  <a:gd name="T36" fmla="*/ 38 w 108"/>
                  <a:gd name="T37" fmla="*/ 2 h 108"/>
                  <a:gd name="T38" fmla="*/ 24 w 108"/>
                  <a:gd name="T39" fmla="*/ 9 h 108"/>
                  <a:gd name="T40" fmla="*/ 9 w 108"/>
                  <a:gd name="T41" fmla="*/ 24 h 108"/>
                  <a:gd name="T42" fmla="*/ 3 w 108"/>
                  <a:gd name="T43" fmla="*/ 38 h 108"/>
                  <a:gd name="T44" fmla="*/ 0 w 108"/>
                  <a:gd name="T45" fmla="*/ 49 h 108"/>
                  <a:gd name="T46" fmla="*/ 0 w 108"/>
                  <a:gd name="T47" fmla="*/ 59 h 108"/>
                  <a:gd name="T48" fmla="*/ 3 w 108"/>
                  <a:gd name="T49" fmla="*/ 70 h 108"/>
                  <a:gd name="T50" fmla="*/ 9 w 108"/>
                  <a:gd name="T51" fmla="*/ 84 h 108"/>
                  <a:gd name="T52" fmla="*/ 24 w 108"/>
                  <a:gd name="T53" fmla="*/ 98 h 108"/>
                  <a:gd name="T54" fmla="*/ 38 w 108"/>
                  <a:gd name="T55" fmla="*/ 106 h 108"/>
                  <a:gd name="T56" fmla="*/ 48 w 108"/>
                  <a:gd name="T57" fmla="*/ 108 h 108"/>
                  <a:gd name="T58" fmla="*/ 60 w 108"/>
                  <a:gd name="T59" fmla="*/ 108 h 108"/>
                  <a:gd name="T60" fmla="*/ 70 w 108"/>
                  <a:gd name="T61" fmla="*/ 106 h 108"/>
                  <a:gd name="T62" fmla="*/ 84 w 108"/>
                  <a:gd name="T63" fmla="*/ 98 h 108"/>
                  <a:gd name="T64" fmla="*/ 99 w 108"/>
                  <a:gd name="T65" fmla="*/ 84 h 108"/>
                  <a:gd name="T66" fmla="*/ 105 w 108"/>
                  <a:gd name="T67" fmla="*/ 70 h 108"/>
                  <a:gd name="T68" fmla="*/ 107 w 108"/>
                  <a:gd name="T69" fmla="*/ 59 h 108"/>
                  <a:gd name="T70" fmla="*/ 107 w 108"/>
                  <a:gd name="T71" fmla="*/ 49 h 108"/>
                  <a:gd name="T72" fmla="*/ 105 w 108"/>
                  <a:gd name="T73" fmla="*/ 38 h 108"/>
                  <a:gd name="T74" fmla="*/ 99 w 108"/>
                  <a:gd name="T75" fmla="*/ 24 h 108"/>
                  <a:gd name="T76" fmla="*/ 84 w 108"/>
                  <a:gd name="T77" fmla="*/ 9 h 108"/>
                  <a:gd name="T78" fmla="*/ 70 w 108"/>
                  <a:gd name="T79" fmla="*/ 2 h 108"/>
                  <a:gd name="T80" fmla="*/ 60 w 108"/>
                  <a:gd name="T8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8" h="108">
                    <a:moveTo>
                      <a:pt x="54" y="71"/>
                    </a:moveTo>
                    <a:lnTo>
                      <a:pt x="50" y="71"/>
                    </a:lnTo>
                    <a:lnTo>
                      <a:pt x="47" y="70"/>
                    </a:lnTo>
                    <a:lnTo>
                      <a:pt x="44" y="69"/>
                    </a:lnTo>
                    <a:lnTo>
                      <a:pt x="42" y="67"/>
                    </a:lnTo>
                    <a:lnTo>
                      <a:pt x="39" y="64"/>
                    </a:lnTo>
                    <a:lnTo>
                      <a:pt x="37" y="60"/>
                    </a:lnTo>
                    <a:lnTo>
                      <a:pt x="36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7" y="37"/>
                    </a:lnTo>
                    <a:lnTo>
                      <a:pt x="50" y="37"/>
                    </a:lnTo>
                    <a:lnTo>
                      <a:pt x="54" y="36"/>
                    </a:lnTo>
                    <a:lnTo>
                      <a:pt x="58" y="37"/>
                    </a:lnTo>
                    <a:lnTo>
                      <a:pt x="61" y="37"/>
                    </a:lnTo>
                    <a:lnTo>
                      <a:pt x="64" y="39"/>
                    </a:lnTo>
                    <a:lnTo>
                      <a:pt x="66" y="41"/>
                    </a:lnTo>
                    <a:lnTo>
                      <a:pt x="69" y="44"/>
                    </a:lnTo>
                    <a:lnTo>
                      <a:pt x="71" y="46"/>
                    </a:lnTo>
                    <a:lnTo>
                      <a:pt x="72" y="50"/>
                    </a:lnTo>
                    <a:lnTo>
                      <a:pt x="72" y="54"/>
                    </a:lnTo>
                    <a:lnTo>
                      <a:pt x="72" y="57"/>
                    </a:lnTo>
                    <a:lnTo>
                      <a:pt x="71" y="60"/>
                    </a:lnTo>
                    <a:lnTo>
                      <a:pt x="69" y="64"/>
                    </a:lnTo>
                    <a:lnTo>
                      <a:pt x="66" y="67"/>
                    </a:lnTo>
                    <a:lnTo>
                      <a:pt x="64" y="69"/>
                    </a:lnTo>
                    <a:lnTo>
                      <a:pt x="61" y="70"/>
                    </a:lnTo>
                    <a:lnTo>
                      <a:pt x="58" y="71"/>
                    </a:lnTo>
                    <a:lnTo>
                      <a:pt x="54" y="71"/>
                    </a:lnTo>
                    <a:lnTo>
                      <a:pt x="54" y="71"/>
                    </a:lnTo>
                    <a:close/>
                    <a:moveTo>
                      <a:pt x="54" y="0"/>
                    </a:moveTo>
                    <a:lnTo>
                      <a:pt x="48" y="0"/>
                    </a:lnTo>
                    <a:lnTo>
                      <a:pt x="43" y="1"/>
                    </a:lnTo>
                    <a:lnTo>
                      <a:pt x="38" y="2"/>
                    </a:lnTo>
                    <a:lnTo>
                      <a:pt x="33" y="4"/>
                    </a:lnTo>
                    <a:lnTo>
                      <a:pt x="24" y="9"/>
                    </a:lnTo>
                    <a:lnTo>
                      <a:pt x="16" y="15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3"/>
                    </a:lnTo>
                    <a:lnTo>
                      <a:pt x="0" y="49"/>
                    </a:lnTo>
                    <a:lnTo>
                      <a:pt x="0" y="54"/>
                    </a:lnTo>
                    <a:lnTo>
                      <a:pt x="0" y="59"/>
                    </a:lnTo>
                    <a:lnTo>
                      <a:pt x="2" y="65"/>
                    </a:lnTo>
                    <a:lnTo>
                      <a:pt x="3" y="70"/>
                    </a:lnTo>
                    <a:lnTo>
                      <a:pt x="4" y="75"/>
                    </a:lnTo>
                    <a:lnTo>
                      <a:pt x="9" y="84"/>
                    </a:lnTo>
                    <a:lnTo>
                      <a:pt x="16" y="92"/>
                    </a:lnTo>
                    <a:lnTo>
                      <a:pt x="24" y="98"/>
                    </a:lnTo>
                    <a:lnTo>
                      <a:pt x="33" y="104"/>
                    </a:lnTo>
                    <a:lnTo>
                      <a:pt x="38" y="106"/>
                    </a:lnTo>
                    <a:lnTo>
                      <a:pt x="43" y="107"/>
                    </a:lnTo>
                    <a:lnTo>
                      <a:pt x="48" y="108"/>
                    </a:lnTo>
                    <a:lnTo>
                      <a:pt x="54" y="108"/>
                    </a:lnTo>
                    <a:lnTo>
                      <a:pt x="60" y="108"/>
                    </a:lnTo>
                    <a:lnTo>
                      <a:pt x="65" y="107"/>
                    </a:lnTo>
                    <a:lnTo>
                      <a:pt x="70" y="106"/>
                    </a:lnTo>
                    <a:lnTo>
                      <a:pt x="75" y="104"/>
                    </a:lnTo>
                    <a:lnTo>
                      <a:pt x="84" y="98"/>
                    </a:lnTo>
                    <a:lnTo>
                      <a:pt x="92" y="92"/>
                    </a:lnTo>
                    <a:lnTo>
                      <a:pt x="99" y="84"/>
                    </a:lnTo>
                    <a:lnTo>
                      <a:pt x="104" y="75"/>
                    </a:lnTo>
                    <a:lnTo>
                      <a:pt x="105" y="70"/>
                    </a:lnTo>
                    <a:lnTo>
                      <a:pt x="107" y="65"/>
                    </a:lnTo>
                    <a:lnTo>
                      <a:pt x="107" y="59"/>
                    </a:lnTo>
                    <a:lnTo>
                      <a:pt x="108" y="54"/>
                    </a:lnTo>
                    <a:lnTo>
                      <a:pt x="107" y="49"/>
                    </a:lnTo>
                    <a:lnTo>
                      <a:pt x="107" y="43"/>
                    </a:lnTo>
                    <a:lnTo>
                      <a:pt x="105" y="38"/>
                    </a:lnTo>
                    <a:lnTo>
                      <a:pt x="104" y="32"/>
                    </a:lnTo>
                    <a:lnTo>
                      <a:pt x="99" y="24"/>
                    </a:lnTo>
                    <a:lnTo>
                      <a:pt x="92" y="15"/>
                    </a:lnTo>
                    <a:lnTo>
                      <a:pt x="84" y="9"/>
                    </a:lnTo>
                    <a:lnTo>
                      <a:pt x="75" y="4"/>
                    </a:lnTo>
                    <a:lnTo>
                      <a:pt x="70" y="2"/>
                    </a:lnTo>
                    <a:lnTo>
                      <a:pt x="65" y="1"/>
                    </a:lnTo>
                    <a:lnTo>
                      <a:pt x="60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 Box 10">
              <a:extLst>
                <a:ext uri="{FF2B5EF4-FFF2-40B4-BE49-F238E27FC236}">
                  <a16:creationId xmlns="" xmlns:a16="http://schemas.microsoft.com/office/drawing/2014/main" id="{86DD0F71-FC79-4CE6-A371-695348ACD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6247" y="1689048"/>
              <a:ext cx="23082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>
                <a:lnSpc>
                  <a:spcPct val="15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</a:defRPr>
              </a:lvl1pPr>
            </a:lstStyle>
            <a:p>
              <a:pPr algn="ctr"/>
              <a:r>
                <a:rPr lang="tr-TR" altLang="zh-CN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NOTE HERE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956852E-5FE4-479F-BDED-A6F999C7BF1C}"/>
                </a:ext>
              </a:extLst>
            </p:cNvPr>
            <p:cNvSpPr/>
            <p:nvPr/>
          </p:nvSpPr>
          <p:spPr>
            <a:xfrm>
              <a:off x="8678255" y="2296844"/>
              <a:ext cx="2078996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66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_图片 16">
            <a:extLst>
              <a:ext uri="{FF2B5EF4-FFF2-40B4-BE49-F238E27FC236}">
                <a16:creationId xmlns="" xmlns:a16="http://schemas.microsoft.com/office/drawing/2014/main" id="{AC38ED6A-708C-4C36-A95A-128709272B3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1" r="12861"/>
          <a:stretch>
            <a:fillRect/>
          </a:stretch>
        </p:blipFill>
        <p:spPr>
          <a:xfrm>
            <a:off x="2268956" y="0"/>
            <a:ext cx="7654088" cy="6858000"/>
          </a:xfrm>
          <a:custGeom>
            <a:avLst/>
            <a:gdLst>
              <a:gd name="connsiteX0" fmla="*/ 1749684 w 7654088"/>
              <a:gd name="connsiteY0" fmla="*/ 0 h 6858000"/>
              <a:gd name="connsiteX1" fmla="*/ 5904404 w 7654088"/>
              <a:gd name="connsiteY1" fmla="*/ 0 h 6858000"/>
              <a:gd name="connsiteX2" fmla="*/ 5966781 w 7654088"/>
              <a:gd name="connsiteY2" fmla="*/ 39989 h 6858000"/>
              <a:gd name="connsiteX3" fmla="*/ 7654088 w 7654088"/>
              <a:gd name="connsiteY3" fmla="*/ 3213434 h 6858000"/>
              <a:gd name="connsiteX4" fmla="*/ 5142910 w 7654088"/>
              <a:gd name="connsiteY4" fmla="*/ 6808254 h 6858000"/>
              <a:gd name="connsiteX5" fmla="*/ 4995890 w 7654088"/>
              <a:gd name="connsiteY5" fmla="*/ 6858000 h 6858000"/>
              <a:gd name="connsiteX6" fmla="*/ 2658198 w 7654088"/>
              <a:gd name="connsiteY6" fmla="*/ 6858000 h 6858000"/>
              <a:gd name="connsiteX7" fmla="*/ 2511178 w 7654088"/>
              <a:gd name="connsiteY7" fmla="*/ 6808254 h 6858000"/>
              <a:gd name="connsiteX8" fmla="*/ 0 w 7654088"/>
              <a:gd name="connsiteY8" fmla="*/ 3213434 h 6858000"/>
              <a:gd name="connsiteX9" fmla="*/ 1687308 w 7654088"/>
              <a:gd name="connsiteY9" fmla="*/ 399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4088" h="6858000">
                <a:moveTo>
                  <a:pt x="1749684" y="0"/>
                </a:moveTo>
                <a:lnTo>
                  <a:pt x="5904404" y="0"/>
                </a:lnTo>
                <a:lnTo>
                  <a:pt x="5966781" y="39989"/>
                </a:lnTo>
                <a:cubicBezTo>
                  <a:pt x="6984781" y="727737"/>
                  <a:pt x="7654088" y="1892423"/>
                  <a:pt x="7654088" y="3213434"/>
                </a:cubicBezTo>
                <a:cubicBezTo>
                  <a:pt x="7654088" y="4864698"/>
                  <a:pt x="6608296" y="6271705"/>
                  <a:pt x="5142910" y="6808254"/>
                </a:cubicBezTo>
                <a:lnTo>
                  <a:pt x="4995890" y="6858000"/>
                </a:lnTo>
                <a:lnTo>
                  <a:pt x="2658198" y="6858000"/>
                </a:lnTo>
                <a:lnTo>
                  <a:pt x="2511178" y="6808254"/>
                </a:lnTo>
                <a:cubicBezTo>
                  <a:pt x="1045793" y="6271705"/>
                  <a:pt x="0" y="4864698"/>
                  <a:pt x="0" y="3213434"/>
                </a:cubicBezTo>
                <a:cubicBezTo>
                  <a:pt x="0" y="1892423"/>
                  <a:pt x="669307" y="727737"/>
                  <a:pt x="1687308" y="39989"/>
                </a:cubicBezTo>
                <a:close/>
              </a:path>
            </a:pathLst>
          </a:custGeom>
        </p:spPr>
      </p:pic>
      <p:pic>
        <p:nvPicPr>
          <p:cNvPr id="12" name="PA_图片 7">
            <a:extLst>
              <a:ext uri="{FF2B5EF4-FFF2-40B4-BE49-F238E27FC236}">
                <a16:creationId xmlns="" xmlns:a16="http://schemas.microsoft.com/office/drawing/2014/main" id="{92DE02B8-F4E7-48F2-A94E-564FB3652F1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3" name="PA_图片 8">
            <a:extLst>
              <a:ext uri="{FF2B5EF4-FFF2-40B4-BE49-F238E27FC236}">
                <a16:creationId xmlns="" xmlns:a16="http://schemas.microsoft.com/office/drawing/2014/main" id="{273A6CA4-5994-4FA5-8AE1-4928EA48B85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14" name="PA_椭圆 20">
            <a:extLst>
              <a:ext uri="{FF2B5EF4-FFF2-40B4-BE49-F238E27FC236}">
                <a16:creationId xmlns="" xmlns:a16="http://schemas.microsoft.com/office/drawing/2014/main" id="{CF4975C4-3D2B-481C-8DD8-4A3867DF232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55858" y="1132971"/>
            <a:ext cx="4680284" cy="4680284"/>
          </a:xfrm>
          <a:prstGeom prst="ellipse">
            <a:avLst/>
          </a:prstGeom>
          <a:solidFill>
            <a:srgbClr val="37355D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PA_库_图片 21">
            <a:extLst>
              <a:ext uri="{FF2B5EF4-FFF2-40B4-BE49-F238E27FC236}">
                <a16:creationId xmlns="" xmlns:a16="http://schemas.microsoft.com/office/drawing/2014/main" id="{0F179371-8900-4CF5-9D7A-819BBDD7EE6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22995" y1="25926" x2="31818" y2="25463"/>
                        <a14:foregroundMark x1="22995" y1="40278" x2="22727" y2="44907"/>
                        <a14:foregroundMark x1="32888" y1="41204" x2="36898" y2="41204"/>
                      </a14:backgroundRemoval>
                    </a14:imgEffect>
                    <a14:imgEffect>
                      <a14:brightnessContrast brigh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21460" y="2127482"/>
            <a:ext cx="2637379" cy="15231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" name="PA_库_文本框 22">
            <a:extLst>
              <a:ext uri="{FF2B5EF4-FFF2-40B4-BE49-F238E27FC236}">
                <a16:creationId xmlns="" xmlns:a16="http://schemas.microsoft.com/office/drawing/2014/main" id="{55984969-56D5-4AA2-8EF9-7CFBECB62FA2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" y="1542617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 YOU !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PA_库_圆角矩形 13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B93A1CEB-F2A8-4F3A-A75F-5B731C7C0D3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407231" y="4942029"/>
            <a:ext cx="3347097" cy="20531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www.freepptbackgrounds.net</a:t>
            </a:r>
            <a:endParaRPr lang="zh-CN" altLang="en-US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5669C954-0C1F-4C17-885B-F7388BC3F1F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" y="3048211"/>
            <a:ext cx="12191998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altLang="zh-CN" sz="3600" dirty="0" err="1" smtClean="0">
                <a:solidFill>
                  <a:schemeClr val="bg1"/>
                </a:solidFill>
                <a:cs typeface="+mn-ea"/>
                <a:sym typeface="+mn-lt"/>
              </a:rPr>
              <a:t>Communication</a:t>
            </a:r>
            <a:r>
              <a:rPr lang="tr-TR" altLang="zh-CN" sz="36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tr-TR" altLang="zh-CN" sz="3600" dirty="0" err="1" smtClean="0">
                <a:solidFill>
                  <a:schemeClr val="bg1"/>
                </a:solidFill>
                <a:cs typeface="+mn-ea"/>
                <a:sym typeface="+mn-lt"/>
              </a:rPr>
              <a:t>Template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PA_库_图片 26">
            <a:extLst>
              <a:ext uri="{FF2B5EF4-FFF2-40B4-BE49-F238E27FC236}">
                <a16:creationId xmlns="" xmlns:a16="http://schemas.microsoft.com/office/drawing/2014/main" id="{160162E9-3355-4DC0-BB12-738B2A96AC9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22" name="PA_库_图片 28">
            <a:extLst>
              <a:ext uri="{FF2B5EF4-FFF2-40B4-BE49-F238E27FC236}">
                <a16:creationId xmlns="" xmlns:a16="http://schemas.microsoft.com/office/drawing/2014/main" id="{5E77C37F-6A24-4A6A-BFB9-1558E92AD94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24" name="PA_库_图片 29">
            <a:extLst>
              <a:ext uri="{FF2B5EF4-FFF2-40B4-BE49-F238E27FC236}">
                <a16:creationId xmlns="" xmlns:a16="http://schemas.microsoft.com/office/drawing/2014/main" id="{5E531474-C801-4ECA-B593-C09B9F4DE8C5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462" y="759124"/>
            <a:ext cx="678818" cy="358503"/>
          </a:xfrm>
          <a:prstGeom prst="rect">
            <a:avLst/>
          </a:prstGeom>
        </p:spPr>
      </p:pic>
      <p:pic>
        <p:nvPicPr>
          <p:cNvPr id="25" name="PA_库_图片 31">
            <a:extLst>
              <a:ext uri="{FF2B5EF4-FFF2-40B4-BE49-F238E27FC236}">
                <a16:creationId xmlns="" xmlns:a16="http://schemas.microsoft.com/office/drawing/2014/main" id="{D67941BD-879C-4F56-8E23-BD79AE1A31D7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9859" y="1259561"/>
            <a:ext cx="1872768" cy="95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0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0260951-F046-4A19-A5B6-498E855009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E5879C9-E26D-431F-B315-4BCDD55E06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790" y="3586654"/>
            <a:ext cx="7262604" cy="7262604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2842171" y="2207994"/>
            <a:ext cx="6752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16501" y="2854325"/>
            <a:ext cx="2085182" cy="53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TITLE HERE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AF76B0"/>
                  </a:gs>
                  <a:gs pos="100000">
                    <a:srgbClr val="00B0F0"/>
                  </a:gs>
                </a:gsLst>
                <a:lin ang="54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32309" y="4423648"/>
            <a:ext cx="2085182" cy="53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TITLE HERE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AF76B0"/>
                  </a:gs>
                  <a:gs pos="100000">
                    <a:srgbClr val="00B0F0"/>
                  </a:gs>
                </a:gsLst>
                <a:lin ang="54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19076" y="4512934"/>
            <a:ext cx="2085182" cy="53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TITLE HERE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AF76B0"/>
                  </a:gs>
                  <a:gs pos="100000">
                    <a:srgbClr val="00B0F0"/>
                  </a:gs>
                </a:gsLst>
                <a:lin ang="54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85334" y="3681937"/>
            <a:ext cx="3402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3847" y="3592651"/>
            <a:ext cx="3402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505C50B-844F-46E3-96D3-9F0179ED1DC0}"/>
              </a:ext>
            </a:extLst>
          </p:cNvPr>
          <p:cNvSpPr txBox="1"/>
          <p:nvPr/>
        </p:nvSpPr>
        <p:spPr>
          <a:xfrm>
            <a:off x="3907703" y="1290267"/>
            <a:ext cx="4711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YOUR TITLE HERE </a:t>
            </a:r>
            <a:endParaRPr lang="zh-CN" altLang="en-US" sz="1600" dirty="0">
              <a:gradFill>
                <a:gsLst>
                  <a:gs pos="0">
                    <a:srgbClr val="AF76B0"/>
                  </a:gs>
                  <a:gs pos="100000">
                    <a:srgbClr val="00B0F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18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8" grpId="0"/>
      <p:bldP spid="18" grpId="1"/>
      <p:bldP spid="19" grpId="0"/>
      <p:bldP spid="19" grpId="1"/>
      <p:bldP spid="20" grpId="0"/>
      <p:bldP spid="20" grpId="1"/>
      <p:bldP spid="22" grpId="0"/>
      <p:bldP spid="22" grpId="1"/>
      <p:bldP spid="23" grpId="0"/>
      <p:bldP spid="23" grpId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0C38BDE-3D2A-4922-99A9-864840CE37DB}"/>
              </a:ext>
            </a:extLst>
          </p:cNvPr>
          <p:cNvSpPr txBox="1"/>
          <p:nvPr/>
        </p:nvSpPr>
        <p:spPr>
          <a:xfrm>
            <a:off x="1161425" y="891381"/>
            <a:ext cx="307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3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Solid Project’s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2F32AC9-F37D-4837-A30C-7790F5A91A29}"/>
              </a:ext>
            </a:extLst>
          </p:cNvPr>
          <p:cNvGrpSpPr/>
          <p:nvPr/>
        </p:nvGrpSpPr>
        <p:grpSpPr>
          <a:xfrm>
            <a:off x="-476864" y="3135136"/>
            <a:ext cx="2178050" cy="2929885"/>
            <a:chOff x="-476864" y="3135136"/>
            <a:chExt cx="2178050" cy="2929885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="" xmlns:a16="http://schemas.microsoft.com/office/drawing/2014/main" id="{D1D66391-3E4F-4D6E-8201-15E9895CC333}"/>
                </a:ext>
              </a:extLst>
            </p:cNvPr>
            <p:cNvSpPr/>
            <p:nvPr/>
          </p:nvSpPr>
          <p:spPr>
            <a:xfrm>
              <a:off x="-476864" y="3135136"/>
              <a:ext cx="2178050" cy="2849880"/>
            </a:xfrm>
            <a:prstGeom prst="roundRect">
              <a:avLst>
                <a:gd name="adj" fmla="val 28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508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4FE4E612-AE85-44DC-88E5-2DC7E56E69A0}"/>
                </a:ext>
              </a:extLst>
            </p:cNvPr>
            <p:cNvGrpSpPr/>
            <p:nvPr/>
          </p:nvGrpSpPr>
          <p:grpSpPr>
            <a:xfrm>
              <a:off x="-312499" y="3682428"/>
              <a:ext cx="1849321" cy="2382593"/>
              <a:chOff x="2113201" y="3682428"/>
              <a:chExt cx="1849321" cy="2382593"/>
            </a:xfrm>
          </p:grpSpPr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id="{63C78269-68B8-4EE7-B142-80DBF01547CD}"/>
                  </a:ext>
                </a:extLst>
              </p:cNvPr>
              <p:cNvSpPr txBox="1"/>
              <p:nvPr/>
            </p:nvSpPr>
            <p:spPr>
              <a:xfrm>
                <a:off x="2113201" y="4864692"/>
                <a:ext cx="18493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200" b="1" i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="" xmlns:a16="http://schemas.microsoft.com/office/drawing/2014/main" id="{07BFFF3C-3BB2-4461-9263-4585110FA975}"/>
                  </a:ext>
                </a:extLst>
              </p:cNvPr>
              <p:cNvGrpSpPr/>
              <p:nvPr/>
            </p:nvGrpSpPr>
            <p:grpSpPr>
              <a:xfrm>
                <a:off x="2498458" y="3682428"/>
                <a:ext cx="1078807" cy="1078802"/>
                <a:chOff x="2693234" y="3569398"/>
                <a:chExt cx="1078807" cy="107880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="" xmlns:a16="http://schemas.microsoft.com/office/drawing/2014/main" id="{604D41E3-80E8-4B48-AF1D-3FCB5CDBA3F0}"/>
                    </a:ext>
                  </a:extLst>
                </p:cNvPr>
                <p:cNvGrpSpPr/>
                <p:nvPr/>
              </p:nvGrpSpPr>
              <p:grpSpPr>
                <a:xfrm>
                  <a:off x="2693235" y="3569398"/>
                  <a:ext cx="1078805" cy="1078802"/>
                  <a:chOff x="4126706" y="2563416"/>
                  <a:chExt cx="578645" cy="578644"/>
                </a:xfrm>
              </p:grpSpPr>
              <p:sp>
                <p:nvSpPr>
                  <p:cNvPr id="46" name="Oval 45">
                    <a:extLst>
                      <a:ext uri="{FF2B5EF4-FFF2-40B4-BE49-F238E27FC236}">
                        <a16:creationId xmlns="" xmlns:a16="http://schemas.microsoft.com/office/drawing/2014/main" id="{36C63138-F1E2-4A29-AF8F-79E15BBBA48C}"/>
                      </a:ext>
                    </a:extLst>
                  </p:cNvPr>
                  <p:cNvSpPr/>
                  <p:nvPr/>
                </p:nvSpPr>
                <p:spPr>
                  <a:xfrm>
                    <a:off x="4126706" y="2563416"/>
                    <a:ext cx="578644" cy="578644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>
                        <a:lumMod val="8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d-ID" sz="1600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Arc 46">
                    <a:extLst>
                      <a:ext uri="{FF2B5EF4-FFF2-40B4-BE49-F238E27FC236}">
                        <a16:creationId xmlns="" xmlns:a16="http://schemas.microsoft.com/office/drawing/2014/main" id="{6C9E3B17-FFC4-4F30-9560-0D63D87A07CC}"/>
                      </a:ext>
                    </a:extLst>
                  </p:cNvPr>
                  <p:cNvSpPr/>
                  <p:nvPr/>
                </p:nvSpPr>
                <p:spPr>
                  <a:xfrm>
                    <a:off x="4126707" y="2563416"/>
                    <a:ext cx="578644" cy="578644"/>
                  </a:xfrm>
                  <a:prstGeom prst="arc">
                    <a:avLst>
                      <a:gd name="adj1" fmla="val 11864111"/>
                      <a:gd name="adj2" fmla="val 16108834"/>
                    </a:avLst>
                  </a:prstGeom>
                  <a:ln w="38100" cap="rnd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d-ID" sz="4400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5" name="TextBox 44">
                  <a:extLst>
                    <a:ext uri="{FF2B5EF4-FFF2-40B4-BE49-F238E27FC236}">
                      <a16:creationId xmlns="" xmlns:a16="http://schemas.microsoft.com/office/drawing/2014/main" id="{D104787B-50FD-48A5-8A26-1B47E516DA7F}"/>
                    </a:ext>
                  </a:extLst>
                </p:cNvPr>
                <p:cNvSpPr txBox="1"/>
                <p:nvPr/>
              </p:nvSpPr>
              <p:spPr>
                <a:xfrm>
                  <a:off x="2693234" y="3877967"/>
                  <a:ext cx="10788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rPr>
                    <a:t>22%</a:t>
                  </a:r>
                  <a:endParaRPr lang="id-ID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24" name="图片占位符 23">
            <a:extLst>
              <a:ext uri="{FF2B5EF4-FFF2-40B4-BE49-F238E27FC236}">
                <a16:creationId xmlns="" xmlns:a16="http://schemas.microsoft.com/office/drawing/2014/main" id="{9C01DE8A-AE76-4D38-9C18-A71A840A98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D8B4430-1340-4FE2-BD4A-3591367C6495}"/>
              </a:ext>
            </a:extLst>
          </p:cNvPr>
          <p:cNvGrpSpPr/>
          <p:nvPr/>
        </p:nvGrpSpPr>
        <p:grpSpPr>
          <a:xfrm>
            <a:off x="4374536" y="3135136"/>
            <a:ext cx="2178050" cy="2849880"/>
            <a:chOff x="4374536" y="2931936"/>
            <a:chExt cx="2178050" cy="284988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="" xmlns:a16="http://schemas.microsoft.com/office/drawing/2014/main" id="{3AEE932C-D784-4F10-B858-20E966823B95}"/>
                </a:ext>
              </a:extLst>
            </p:cNvPr>
            <p:cNvSpPr/>
            <p:nvPr/>
          </p:nvSpPr>
          <p:spPr>
            <a:xfrm>
              <a:off x="4374536" y="2931936"/>
              <a:ext cx="2178050" cy="2849880"/>
            </a:xfrm>
            <a:prstGeom prst="roundRect">
              <a:avLst>
                <a:gd name="adj" fmla="val 2814"/>
              </a:avLst>
            </a:prstGeom>
            <a:gradFill>
              <a:gsLst>
                <a:gs pos="0">
                  <a:srgbClr val="AF76B0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ffectLst>
              <a:outerShdw blurRad="317500" dist="50800" dir="5400000" algn="t" rotWithShape="0">
                <a:schemeClr val="tx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700460DB-2411-4D94-935C-887E01A9E5B9}"/>
                </a:ext>
              </a:extLst>
            </p:cNvPr>
            <p:cNvGrpSpPr/>
            <p:nvPr/>
          </p:nvGrpSpPr>
          <p:grpSpPr>
            <a:xfrm>
              <a:off x="5164497" y="3270334"/>
              <a:ext cx="598128" cy="598128"/>
              <a:chOff x="5164497" y="3328056"/>
              <a:chExt cx="598128" cy="598128"/>
            </a:xfrm>
          </p:grpSpPr>
          <p:sp>
            <p:nvSpPr>
              <p:cNvPr id="5" name="Oval 4">
                <a:extLst>
                  <a:ext uri="{FF2B5EF4-FFF2-40B4-BE49-F238E27FC236}">
                    <a16:creationId xmlns="" xmlns:a16="http://schemas.microsoft.com/office/drawing/2014/main" id="{CF4CDA94-F3DE-4C63-B6AA-22D7441AEA56}"/>
                  </a:ext>
                </a:extLst>
              </p:cNvPr>
              <p:cNvSpPr/>
              <p:nvPr/>
            </p:nvSpPr>
            <p:spPr>
              <a:xfrm>
                <a:off x="5164497" y="3328056"/>
                <a:ext cx="598128" cy="598128"/>
              </a:xfrm>
              <a:prstGeom prst="ellipse">
                <a:avLst/>
              </a:prstGeom>
              <a:solidFill>
                <a:schemeClr val="bg1">
                  <a:alpha val="2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59">
                <a:extLst>
                  <a:ext uri="{FF2B5EF4-FFF2-40B4-BE49-F238E27FC236}">
                    <a16:creationId xmlns="" xmlns:a16="http://schemas.microsoft.com/office/drawing/2014/main" id="{6EEDEED7-73F7-46DA-B497-0CD856C264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3847" y="3514090"/>
                <a:ext cx="239428" cy="226060"/>
              </a:xfrm>
              <a:custGeom>
                <a:avLst/>
                <a:gdLst>
                  <a:gd name="T0" fmla="*/ 216 w 216"/>
                  <a:gd name="T1" fmla="*/ 44 h 204"/>
                  <a:gd name="T2" fmla="*/ 203 w 216"/>
                  <a:gd name="T3" fmla="*/ 32 h 204"/>
                  <a:gd name="T4" fmla="*/ 13 w 216"/>
                  <a:gd name="T5" fmla="*/ 32 h 204"/>
                  <a:gd name="T6" fmla="*/ 0 w 216"/>
                  <a:gd name="T7" fmla="*/ 44 h 204"/>
                  <a:gd name="T8" fmla="*/ 0 w 216"/>
                  <a:gd name="T9" fmla="*/ 78 h 204"/>
                  <a:gd name="T10" fmla="*/ 0 w 216"/>
                  <a:gd name="T11" fmla="*/ 79 h 204"/>
                  <a:gd name="T12" fmla="*/ 0 w 216"/>
                  <a:gd name="T13" fmla="*/ 80 h 204"/>
                  <a:gd name="T14" fmla="*/ 108 w 216"/>
                  <a:gd name="T15" fmla="*/ 121 h 204"/>
                  <a:gd name="T16" fmla="*/ 216 w 216"/>
                  <a:gd name="T17" fmla="*/ 80 h 204"/>
                  <a:gd name="T18" fmla="*/ 216 w 216"/>
                  <a:gd name="T19" fmla="*/ 79 h 204"/>
                  <a:gd name="T20" fmla="*/ 216 w 216"/>
                  <a:gd name="T21" fmla="*/ 78 h 204"/>
                  <a:gd name="T22" fmla="*/ 216 w 216"/>
                  <a:gd name="T23" fmla="*/ 44 h 204"/>
                  <a:gd name="T24" fmla="*/ 208 w 216"/>
                  <a:gd name="T25" fmla="*/ 79 h 204"/>
                  <a:gd name="T26" fmla="*/ 208 w 216"/>
                  <a:gd name="T27" fmla="*/ 80 h 204"/>
                  <a:gd name="T28" fmla="*/ 108 w 216"/>
                  <a:gd name="T29" fmla="*/ 113 h 204"/>
                  <a:gd name="T30" fmla="*/ 8 w 216"/>
                  <a:gd name="T31" fmla="*/ 80 h 204"/>
                  <a:gd name="T32" fmla="*/ 8 w 216"/>
                  <a:gd name="T33" fmla="*/ 79 h 204"/>
                  <a:gd name="T34" fmla="*/ 8 w 216"/>
                  <a:gd name="T35" fmla="*/ 44 h 204"/>
                  <a:gd name="T36" fmla="*/ 13 w 216"/>
                  <a:gd name="T37" fmla="*/ 40 h 204"/>
                  <a:gd name="T38" fmla="*/ 203 w 216"/>
                  <a:gd name="T39" fmla="*/ 40 h 204"/>
                  <a:gd name="T40" fmla="*/ 208 w 216"/>
                  <a:gd name="T41" fmla="*/ 44 h 204"/>
                  <a:gd name="T42" fmla="*/ 208 w 216"/>
                  <a:gd name="T43" fmla="*/ 78 h 204"/>
                  <a:gd name="T44" fmla="*/ 208 w 216"/>
                  <a:gd name="T45" fmla="*/ 79 h 204"/>
                  <a:gd name="T46" fmla="*/ 212 w 216"/>
                  <a:gd name="T47" fmla="*/ 108 h 204"/>
                  <a:gd name="T48" fmla="*/ 208 w 216"/>
                  <a:gd name="T49" fmla="*/ 112 h 204"/>
                  <a:gd name="T50" fmla="*/ 208 w 216"/>
                  <a:gd name="T51" fmla="*/ 196 h 204"/>
                  <a:gd name="T52" fmla="*/ 8 w 216"/>
                  <a:gd name="T53" fmla="*/ 196 h 204"/>
                  <a:gd name="T54" fmla="*/ 8 w 216"/>
                  <a:gd name="T55" fmla="*/ 112 h 204"/>
                  <a:gd name="T56" fmla="*/ 4 w 216"/>
                  <a:gd name="T57" fmla="*/ 108 h 204"/>
                  <a:gd name="T58" fmla="*/ 0 w 216"/>
                  <a:gd name="T59" fmla="*/ 112 h 204"/>
                  <a:gd name="T60" fmla="*/ 0 w 216"/>
                  <a:gd name="T61" fmla="*/ 204 h 204"/>
                  <a:gd name="T62" fmla="*/ 216 w 216"/>
                  <a:gd name="T63" fmla="*/ 204 h 204"/>
                  <a:gd name="T64" fmla="*/ 216 w 216"/>
                  <a:gd name="T65" fmla="*/ 112 h 204"/>
                  <a:gd name="T66" fmla="*/ 212 w 216"/>
                  <a:gd name="T67" fmla="*/ 108 h 204"/>
                  <a:gd name="T68" fmla="*/ 128 w 216"/>
                  <a:gd name="T69" fmla="*/ 140 h 204"/>
                  <a:gd name="T70" fmla="*/ 132 w 216"/>
                  <a:gd name="T71" fmla="*/ 136 h 204"/>
                  <a:gd name="T72" fmla="*/ 128 w 216"/>
                  <a:gd name="T73" fmla="*/ 132 h 204"/>
                  <a:gd name="T74" fmla="*/ 88 w 216"/>
                  <a:gd name="T75" fmla="*/ 132 h 204"/>
                  <a:gd name="T76" fmla="*/ 84 w 216"/>
                  <a:gd name="T77" fmla="*/ 136 h 204"/>
                  <a:gd name="T78" fmla="*/ 88 w 216"/>
                  <a:gd name="T79" fmla="*/ 140 h 204"/>
                  <a:gd name="T80" fmla="*/ 128 w 216"/>
                  <a:gd name="T81" fmla="*/ 140 h 204"/>
                  <a:gd name="T82" fmla="*/ 64 w 216"/>
                  <a:gd name="T83" fmla="*/ 28 h 204"/>
                  <a:gd name="T84" fmla="*/ 68 w 216"/>
                  <a:gd name="T85" fmla="*/ 24 h 204"/>
                  <a:gd name="T86" fmla="*/ 68 w 216"/>
                  <a:gd name="T87" fmla="*/ 12 h 204"/>
                  <a:gd name="T88" fmla="*/ 71 w 216"/>
                  <a:gd name="T89" fmla="*/ 8 h 204"/>
                  <a:gd name="T90" fmla="*/ 141 w 216"/>
                  <a:gd name="T91" fmla="*/ 8 h 204"/>
                  <a:gd name="T92" fmla="*/ 144 w 216"/>
                  <a:gd name="T93" fmla="*/ 12 h 204"/>
                  <a:gd name="T94" fmla="*/ 144 w 216"/>
                  <a:gd name="T95" fmla="*/ 24 h 204"/>
                  <a:gd name="T96" fmla="*/ 148 w 216"/>
                  <a:gd name="T97" fmla="*/ 28 h 204"/>
                  <a:gd name="T98" fmla="*/ 152 w 216"/>
                  <a:gd name="T99" fmla="*/ 24 h 204"/>
                  <a:gd name="T100" fmla="*/ 152 w 216"/>
                  <a:gd name="T101" fmla="*/ 12 h 204"/>
                  <a:gd name="T102" fmla="*/ 141 w 216"/>
                  <a:gd name="T103" fmla="*/ 0 h 204"/>
                  <a:gd name="T104" fmla="*/ 71 w 216"/>
                  <a:gd name="T105" fmla="*/ 0 h 204"/>
                  <a:gd name="T106" fmla="*/ 60 w 216"/>
                  <a:gd name="T107" fmla="*/ 12 h 204"/>
                  <a:gd name="T108" fmla="*/ 60 w 216"/>
                  <a:gd name="T109" fmla="*/ 24 h 204"/>
                  <a:gd name="T110" fmla="*/ 64 w 216"/>
                  <a:gd name="T111" fmla="*/ 2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6" h="204">
                    <a:moveTo>
                      <a:pt x="216" y="44"/>
                    </a:moveTo>
                    <a:cubicBezTo>
                      <a:pt x="216" y="37"/>
                      <a:pt x="211" y="32"/>
                      <a:pt x="203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5" y="32"/>
                      <a:pt x="0" y="37"/>
                      <a:pt x="0" y="44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103"/>
                      <a:pt x="46" y="121"/>
                      <a:pt x="108" y="121"/>
                    </a:cubicBezTo>
                    <a:cubicBezTo>
                      <a:pt x="170" y="121"/>
                      <a:pt x="216" y="103"/>
                      <a:pt x="216" y="80"/>
                    </a:cubicBezTo>
                    <a:cubicBezTo>
                      <a:pt x="216" y="79"/>
                      <a:pt x="216" y="79"/>
                      <a:pt x="216" y="79"/>
                    </a:cubicBezTo>
                    <a:cubicBezTo>
                      <a:pt x="216" y="78"/>
                      <a:pt x="216" y="78"/>
                      <a:pt x="216" y="78"/>
                    </a:cubicBezTo>
                    <a:lnTo>
                      <a:pt x="216" y="44"/>
                    </a:lnTo>
                    <a:close/>
                    <a:moveTo>
                      <a:pt x="208" y="79"/>
                    </a:moveTo>
                    <a:cubicBezTo>
                      <a:pt x="208" y="79"/>
                      <a:pt x="208" y="80"/>
                      <a:pt x="208" y="80"/>
                    </a:cubicBezTo>
                    <a:cubicBezTo>
                      <a:pt x="208" y="95"/>
                      <a:pt x="167" y="113"/>
                      <a:pt x="108" y="113"/>
                    </a:cubicBezTo>
                    <a:cubicBezTo>
                      <a:pt x="49" y="113"/>
                      <a:pt x="8" y="95"/>
                      <a:pt x="8" y="80"/>
                    </a:cubicBezTo>
                    <a:cubicBezTo>
                      <a:pt x="8" y="80"/>
                      <a:pt x="8" y="79"/>
                      <a:pt x="8" y="79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41"/>
                      <a:pt x="10" y="40"/>
                      <a:pt x="13" y="4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6" y="40"/>
                      <a:pt x="208" y="41"/>
                      <a:pt x="208" y="44"/>
                    </a:cubicBezTo>
                    <a:cubicBezTo>
                      <a:pt x="208" y="78"/>
                      <a:pt x="208" y="78"/>
                      <a:pt x="208" y="78"/>
                    </a:cubicBezTo>
                    <a:cubicBezTo>
                      <a:pt x="208" y="79"/>
                      <a:pt x="208" y="79"/>
                      <a:pt x="208" y="79"/>
                    </a:cubicBezTo>
                    <a:close/>
                    <a:moveTo>
                      <a:pt x="212" y="108"/>
                    </a:moveTo>
                    <a:cubicBezTo>
                      <a:pt x="210" y="108"/>
                      <a:pt x="208" y="110"/>
                      <a:pt x="208" y="112"/>
                    </a:cubicBezTo>
                    <a:cubicBezTo>
                      <a:pt x="208" y="196"/>
                      <a:pt x="208" y="196"/>
                      <a:pt x="208" y="196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0"/>
                      <a:pt x="6" y="108"/>
                      <a:pt x="4" y="108"/>
                    </a:cubicBezTo>
                    <a:cubicBezTo>
                      <a:pt x="2" y="108"/>
                      <a:pt x="0" y="110"/>
                      <a:pt x="0" y="112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216" y="204"/>
                      <a:pt x="216" y="204"/>
                      <a:pt x="216" y="204"/>
                    </a:cubicBezTo>
                    <a:cubicBezTo>
                      <a:pt x="216" y="112"/>
                      <a:pt x="216" y="112"/>
                      <a:pt x="216" y="112"/>
                    </a:cubicBezTo>
                    <a:cubicBezTo>
                      <a:pt x="216" y="110"/>
                      <a:pt x="214" y="108"/>
                      <a:pt x="212" y="108"/>
                    </a:cubicBezTo>
                    <a:close/>
                    <a:moveTo>
                      <a:pt x="128" y="140"/>
                    </a:moveTo>
                    <a:cubicBezTo>
                      <a:pt x="130" y="140"/>
                      <a:pt x="132" y="138"/>
                      <a:pt x="132" y="136"/>
                    </a:cubicBezTo>
                    <a:cubicBezTo>
                      <a:pt x="132" y="134"/>
                      <a:pt x="130" y="132"/>
                      <a:pt x="128" y="132"/>
                    </a:cubicBezTo>
                    <a:cubicBezTo>
                      <a:pt x="88" y="132"/>
                      <a:pt x="88" y="132"/>
                      <a:pt x="88" y="132"/>
                    </a:cubicBezTo>
                    <a:cubicBezTo>
                      <a:pt x="86" y="132"/>
                      <a:pt x="84" y="134"/>
                      <a:pt x="84" y="136"/>
                    </a:cubicBezTo>
                    <a:cubicBezTo>
                      <a:pt x="84" y="138"/>
                      <a:pt x="86" y="140"/>
                      <a:pt x="88" y="140"/>
                    </a:cubicBezTo>
                    <a:lnTo>
                      <a:pt x="128" y="140"/>
                    </a:lnTo>
                    <a:close/>
                    <a:moveTo>
                      <a:pt x="64" y="28"/>
                    </a:moveTo>
                    <a:cubicBezTo>
                      <a:pt x="66" y="28"/>
                      <a:pt x="68" y="26"/>
                      <a:pt x="68" y="24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0"/>
                      <a:pt x="70" y="8"/>
                      <a:pt x="71" y="8"/>
                    </a:cubicBezTo>
                    <a:cubicBezTo>
                      <a:pt x="141" y="8"/>
                      <a:pt x="141" y="8"/>
                      <a:pt x="141" y="8"/>
                    </a:cubicBezTo>
                    <a:cubicBezTo>
                      <a:pt x="142" y="8"/>
                      <a:pt x="144" y="10"/>
                      <a:pt x="144" y="12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4" y="26"/>
                      <a:pt x="146" y="28"/>
                      <a:pt x="148" y="28"/>
                    </a:cubicBezTo>
                    <a:cubicBezTo>
                      <a:pt x="150" y="28"/>
                      <a:pt x="152" y="26"/>
                      <a:pt x="152" y="24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6"/>
                      <a:pt x="147" y="0"/>
                      <a:pt x="14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65" y="0"/>
                      <a:pt x="60" y="6"/>
                      <a:pt x="60" y="12"/>
                    </a:cubicBezTo>
                    <a:cubicBezTo>
                      <a:pt x="60" y="24"/>
                      <a:pt x="60" y="24"/>
                      <a:pt x="60" y="24"/>
                    </a:cubicBezTo>
                    <a:cubicBezTo>
                      <a:pt x="60" y="26"/>
                      <a:pt x="62" y="28"/>
                      <a:pt x="64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696B5676-3222-426E-AB80-509D55633BA8}"/>
                </a:ext>
              </a:extLst>
            </p:cNvPr>
            <p:cNvGrpSpPr/>
            <p:nvPr/>
          </p:nvGrpSpPr>
          <p:grpSpPr>
            <a:xfrm>
              <a:off x="4559594" y="4070392"/>
              <a:ext cx="1807935" cy="1456114"/>
              <a:chOff x="4559594" y="4070392"/>
              <a:chExt cx="1807935" cy="1456114"/>
            </a:xfrm>
          </p:grpSpPr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00B156FB-DE63-4401-BC88-A87F55FD145A}"/>
                  </a:ext>
                </a:extLst>
              </p:cNvPr>
              <p:cNvSpPr txBox="1"/>
              <p:nvPr/>
            </p:nvSpPr>
            <p:spPr>
              <a:xfrm>
                <a:off x="4572042" y="4326177"/>
                <a:ext cx="178303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2BB08B76-1BC7-4B93-B174-C6BD95D5D483}"/>
                  </a:ext>
                </a:extLst>
              </p:cNvPr>
              <p:cNvSpPr txBox="1"/>
              <p:nvPr/>
            </p:nvSpPr>
            <p:spPr>
              <a:xfrm>
                <a:off x="4559594" y="4070392"/>
                <a:ext cx="1807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Product Name</a:t>
                </a:r>
                <a:endParaRPr 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="" xmlns:a16="http://schemas.microsoft.com/office/drawing/2014/main" id="{4A51E40F-4A6B-49D5-AB1B-0CCB052766D2}"/>
                </a:ext>
              </a:extLst>
            </p:cNvPr>
            <p:cNvSpPr/>
            <p:nvPr/>
          </p:nvSpPr>
          <p:spPr>
            <a:xfrm>
              <a:off x="4943507" y="5275352"/>
              <a:ext cx="1040109" cy="25681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Read More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5AD7E73-58E3-4889-A5D1-F058E278E047}"/>
              </a:ext>
            </a:extLst>
          </p:cNvPr>
          <p:cNvGrpSpPr/>
          <p:nvPr/>
        </p:nvGrpSpPr>
        <p:grpSpPr>
          <a:xfrm>
            <a:off x="1948836" y="3135136"/>
            <a:ext cx="2178050" cy="2929885"/>
            <a:chOff x="1948836" y="3135136"/>
            <a:chExt cx="2178050" cy="2929885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="" xmlns:a16="http://schemas.microsoft.com/office/drawing/2014/main" id="{C676AB68-CEB4-4D74-9D9A-57D906ED6308}"/>
                </a:ext>
              </a:extLst>
            </p:cNvPr>
            <p:cNvSpPr/>
            <p:nvPr/>
          </p:nvSpPr>
          <p:spPr>
            <a:xfrm>
              <a:off x="1948836" y="3135136"/>
              <a:ext cx="2178050" cy="2849880"/>
            </a:xfrm>
            <a:prstGeom prst="roundRect">
              <a:avLst>
                <a:gd name="adj" fmla="val 28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50800" dir="5400000" algn="t" rotWithShape="0">
                <a:schemeClr val="tx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3BC3337A-A9A2-46D8-AC92-7547744ACC3D}"/>
                </a:ext>
              </a:extLst>
            </p:cNvPr>
            <p:cNvGrpSpPr/>
            <p:nvPr/>
          </p:nvGrpSpPr>
          <p:grpSpPr>
            <a:xfrm>
              <a:off x="2113201" y="3682428"/>
              <a:ext cx="1849321" cy="2382593"/>
              <a:chOff x="2113201" y="3682428"/>
              <a:chExt cx="1849321" cy="2382593"/>
            </a:xfrm>
          </p:grpSpPr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B472C660-D070-41F0-8CDA-962EABA00307}"/>
                  </a:ext>
                </a:extLst>
              </p:cNvPr>
              <p:cNvSpPr txBox="1"/>
              <p:nvPr/>
            </p:nvSpPr>
            <p:spPr>
              <a:xfrm>
                <a:off x="2113201" y="4864692"/>
                <a:ext cx="18493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200" b="1" i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="" xmlns:a16="http://schemas.microsoft.com/office/drawing/2014/main" id="{B95193F1-5F54-4163-908D-2FC7E2B38A91}"/>
                  </a:ext>
                </a:extLst>
              </p:cNvPr>
              <p:cNvGrpSpPr/>
              <p:nvPr/>
            </p:nvGrpSpPr>
            <p:grpSpPr>
              <a:xfrm>
                <a:off x="2498458" y="3682428"/>
                <a:ext cx="1078807" cy="1078802"/>
                <a:chOff x="2693234" y="3569398"/>
                <a:chExt cx="1078807" cy="1078802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="" xmlns:a16="http://schemas.microsoft.com/office/drawing/2014/main" id="{ED0CF65E-1178-40BE-9D35-652069E63B5D}"/>
                    </a:ext>
                  </a:extLst>
                </p:cNvPr>
                <p:cNvGrpSpPr/>
                <p:nvPr/>
              </p:nvGrpSpPr>
              <p:grpSpPr>
                <a:xfrm>
                  <a:off x="2693235" y="3569398"/>
                  <a:ext cx="1078805" cy="1078802"/>
                  <a:chOff x="4126706" y="2563416"/>
                  <a:chExt cx="578645" cy="578644"/>
                </a:xfrm>
              </p:grpSpPr>
              <p:sp>
                <p:nvSpPr>
                  <p:cNvPr id="33" name="Oval 32">
                    <a:extLst>
                      <a:ext uri="{FF2B5EF4-FFF2-40B4-BE49-F238E27FC236}">
                        <a16:creationId xmlns="" xmlns:a16="http://schemas.microsoft.com/office/drawing/2014/main" id="{06097452-583D-4403-B9D8-F78F57B7595F}"/>
                      </a:ext>
                    </a:extLst>
                  </p:cNvPr>
                  <p:cNvSpPr/>
                  <p:nvPr/>
                </p:nvSpPr>
                <p:spPr>
                  <a:xfrm>
                    <a:off x="4126706" y="2563416"/>
                    <a:ext cx="578644" cy="578644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>
                        <a:lumMod val="8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d-ID" sz="1600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Arc 33">
                    <a:extLst>
                      <a:ext uri="{FF2B5EF4-FFF2-40B4-BE49-F238E27FC236}">
                        <a16:creationId xmlns="" xmlns:a16="http://schemas.microsoft.com/office/drawing/2014/main" id="{8AD0147A-8327-4B03-9270-E2D79A0CEA57}"/>
                      </a:ext>
                    </a:extLst>
                  </p:cNvPr>
                  <p:cNvSpPr/>
                  <p:nvPr/>
                </p:nvSpPr>
                <p:spPr>
                  <a:xfrm>
                    <a:off x="4126707" y="2563416"/>
                    <a:ext cx="578644" cy="578644"/>
                  </a:xfrm>
                  <a:prstGeom prst="arc">
                    <a:avLst>
                      <a:gd name="adj1" fmla="val 3419068"/>
                      <a:gd name="adj2" fmla="val 16108834"/>
                    </a:avLst>
                  </a:prstGeom>
                  <a:ln w="38100" cap="rnd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d-ID" sz="4400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1" name="TextBox 30">
                  <a:extLst>
                    <a:ext uri="{FF2B5EF4-FFF2-40B4-BE49-F238E27FC236}">
                      <a16:creationId xmlns="" xmlns:a16="http://schemas.microsoft.com/office/drawing/2014/main" id="{3FDFBBF3-29A3-4CB7-9F9A-067F39643998}"/>
                    </a:ext>
                  </a:extLst>
                </p:cNvPr>
                <p:cNvSpPr txBox="1"/>
                <p:nvPr/>
              </p:nvSpPr>
              <p:spPr>
                <a:xfrm>
                  <a:off x="2693234" y="3877967"/>
                  <a:ext cx="10788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chemeClr val="bg1">
                          <a:lumMod val="65000"/>
                        </a:schemeClr>
                      </a:solidFill>
                      <a:cs typeface="+mn-ea"/>
                      <a:sym typeface="+mn-lt"/>
                    </a:rPr>
                    <a:t>68%</a:t>
                  </a:r>
                  <a:endParaRPr lang="id-ID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621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2.91667E-6 -4.81481E-6 L 2.91667E-6 -0.0710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占位符 44">
            <a:extLst>
              <a:ext uri="{FF2B5EF4-FFF2-40B4-BE49-F238E27FC236}">
                <a16:creationId xmlns="" xmlns:a16="http://schemas.microsoft.com/office/drawing/2014/main" id="{4C306C0E-96B5-4625-9CE0-920F556C9D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501F4775-870C-4AB7-AE1F-66AD1B68DA19}"/>
              </a:ext>
            </a:extLst>
          </p:cNvPr>
          <p:cNvSpPr/>
          <p:nvPr/>
        </p:nvSpPr>
        <p:spPr>
          <a:xfrm>
            <a:off x="0" y="752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9F34B77-2CF1-404F-864D-BF34AACABC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424" y="1497103"/>
            <a:ext cx="6308202" cy="3945052"/>
          </a:xfrm>
          <a:prstGeom prst="rect">
            <a:avLst/>
          </a:prstGeom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E3E38A6D-EF6B-432D-A396-B2F4990B3A20}"/>
              </a:ext>
            </a:extLst>
          </p:cNvPr>
          <p:cNvSpPr/>
          <p:nvPr/>
        </p:nvSpPr>
        <p:spPr>
          <a:xfrm>
            <a:off x="1192215" y="4731971"/>
            <a:ext cx="1360485" cy="2985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Read More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2640386-DA8E-46AB-B795-184E6FF261CF}"/>
              </a:ext>
            </a:extLst>
          </p:cNvPr>
          <p:cNvGrpSpPr/>
          <p:nvPr/>
        </p:nvGrpSpPr>
        <p:grpSpPr>
          <a:xfrm>
            <a:off x="1270950" y="3417720"/>
            <a:ext cx="3734187" cy="313932"/>
            <a:chOff x="1270950" y="3301983"/>
            <a:chExt cx="3734187" cy="313932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EECB6F0B-EE80-4E93-8BC5-C3FF4D48732A}"/>
                </a:ext>
              </a:extLst>
            </p:cNvPr>
            <p:cNvSpPr txBox="1"/>
            <p:nvPr/>
          </p:nvSpPr>
          <p:spPr>
            <a:xfrm>
              <a:off x="1507025" y="3301983"/>
              <a:ext cx="3498112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C09583F6-B62A-4D1E-B2B1-CD7B5C5A3E37}"/>
                </a:ext>
              </a:extLst>
            </p:cNvPr>
            <p:cNvGrpSpPr/>
            <p:nvPr/>
          </p:nvGrpSpPr>
          <p:grpSpPr>
            <a:xfrm>
              <a:off x="1270950" y="3361317"/>
              <a:ext cx="195263" cy="195263"/>
              <a:chOff x="1104900" y="3359615"/>
              <a:chExt cx="195263" cy="195263"/>
            </a:xfrm>
          </p:grpSpPr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433C7654-5CEA-416D-9480-511F89125260}"/>
                  </a:ext>
                </a:extLst>
              </p:cNvPr>
              <p:cNvSpPr/>
              <p:nvPr/>
            </p:nvSpPr>
            <p:spPr>
              <a:xfrm>
                <a:off x="1104900" y="3359615"/>
                <a:ext cx="195263" cy="19526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24">
                <a:extLst>
                  <a:ext uri="{FF2B5EF4-FFF2-40B4-BE49-F238E27FC236}">
                    <a16:creationId xmlns="" xmlns:a16="http://schemas.microsoft.com/office/drawing/2014/main" id="{A7B69953-537B-4566-AC49-E9402E26C2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5712" y="3416262"/>
                <a:ext cx="113638" cy="81968"/>
              </a:xfrm>
              <a:custGeom>
                <a:avLst/>
                <a:gdLst>
                  <a:gd name="T0" fmla="*/ 86 w 204"/>
                  <a:gd name="T1" fmla="*/ 148 h 148"/>
                  <a:gd name="T2" fmla="*/ 75 w 204"/>
                  <a:gd name="T3" fmla="*/ 142 h 148"/>
                  <a:gd name="T4" fmla="*/ 10 w 204"/>
                  <a:gd name="T5" fmla="*/ 82 h 148"/>
                  <a:gd name="T6" fmla="*/ 7 w 204"/>
                  <a:gd name="T7" fmla="*/ 60 h 148"/>
                  <a:gd name="T8" fmla="*/ 29 w 204"/>
                  <a:gd name="T9" fmla="*/ 38 h 148"/>
                  <a:gd name="T10" fmla="*/ 36 w 204"/>
                  <a:gd name="T11" fmla="*/ 36 h 148"/>
                  <a:gd name="T12" fmla="*/ 48 w 204"/>
                  <a:gd name="T13" fmla="*/ 42 h 148"/>
                  <a:gd name="T14" fmla="*/ 77 w 204"/>
                  <a:gd name="T15" fmla="*/ 71 h 148"/>
                  <a:gd name="T16" fmla="*/ 87 w 204"/>
                  <a:gd name="T17" fmla="*/ 76 h 148"/>
                  <a:gd name="T18" fmla="*/ 95 w 204"/>
                  <a:gd name="T19" fmla="*/ 71 h 148"/>
                  <a:gd name="T20" fmla="*/ 158 w 204"/>
                  <a:gd name="T21" fmla="*/ 4 h 148"/>
                  <a:gd name="T22" fmla="*/ 168 w 204"/>
                  <a:gd name="T23" fmla="*/ 0 h 148"/>
                  <a:gd name="T24" fmla="*/ 178 w 204"/>
                  <a:gd name="T25" fmla="*/ 4 h 148"/>
                  <a:gd name="T26" fmla="*/ 200 w 204"/>
                  <a:gd name="T27" fmla="*/ 26 h 148"/>
                  <a:gd name="T28" fmla="*/ 204 w 204"/>
                  <a:gd name="T29" fmla="*/ 35 h 148"/>
                  <a:gd name="T30" fmla="*/ 198 w 204"/>
                  <a:gd name="T31" fmla="*/ 47 h 148"/>
                  <a:gd name="T32" fmla="*/ 99 w 204"/>
                  <a:gd name="T33" fmla="*/ 142 h 148"/>
                  <a:gd name="T34" fmla="*/ 86 w 204"/>
                  <a:gd name="T35" fmla="*/ 148 h 148"/>
                  <a:gd name="T36" fmla="*/ 34 w 204"/>
                  <a:gd name="T37" fmla="*/ 44 h 148"/>
                  <a:gd name="T38" fmla="*/ 12 w 204"/>
                  <a:gd name="T39" fmla="*/ 65 h 148"/>
                  <a:gd name="T40" fmla="*/ 15 w 204"/>
                  <a:gd name="T41" fmla="*/ 76 h 148"/>
                  <a:gd name="T42" fmla="*/ 80 w 204"/>
                  <a:gd name="T43" fmla="*/ 137 h 148"/>
                  <a:gd name="T44" fmla="*/ 86 w 204"/>
                  <a:gd name="T45" fmla="*/ 141 h 148"/>
                  <a:gd name="T46" fmla="*/ 94 w 204"/>
                  <a:gd name="T47" fmla="*/ 137 h 148"/>
                  <a:gd name="T48" fmla="*/ 193 w 204"/>
                  <a:gd name="T49" fmla="*/ 42 h 148"/>
                  <a:gd name="T50" fmla="*/ 197 w 204"/>
                  <a:gd name="T51" fmla="*/ 35 h 148"/>
                  <a:gd name="T52" fmla="*/ 195 w 204"/>
                  <a:gd name="T53" fmla="*/ 31 h 148"/>
                  <a:gd name="T54" fmla="*/ 195 w 204"/>
                  <a:gd name="T55" fmla="*/ 31 h 148"/>
                  <a:gd name="T56" fmla="*/ 174 w 204"/>
                  <a:gd name="T57" fmla="*/ 10 h 148"/>
                  <a:gd name="T58" fmla="*/ 168 w 204"/>
                  <a:gd name="T59" fmla="*/ 7 h 148"/>
                  <a:gd name="T60" fmla="*/ 163 w 204"/>
                  <a:gd name="T61" fmla="*/ 9 h 148"/>
                  <a:gd name="T62" fmla="*/ 101 w 204"/>
                  <a:gd name="T63" fmla="*/ 76 h 148"/>
                  <a:gd name="T64" fmla="*/ 87 w 204"/>
                  <a:gd name="T65" fmla="*/ 84 h 148"/>
                  <a:gd name="T66" fmla="*/ 72 w 204"/>
                  <a:gd name="T67" fmla="*/ 76 h 148"/>
                  <a:gd name="T68" fmla="*/ 43 w 204"/>
                  <a:gd name="T69" fmla="*/ 47 h 148"/>
                  <a:gd name="T70" fmla="*/ 36 w 204"/>
                  <a:gd name="T71" fmla="*/ 43 h 148"/>
                  <a:gd name="T72" fmla="*/ 34 w 204"/>
                  <a:gd name="T7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148">
                    <a:moveTo>
                      <a:pt x="86" y="148"/>
                    </a:moveTo>
                    <a:cubicBezTo>
                      <a:pt x="83" y="148"/>
                      <a:pt x="79" y="147"/>
                      <a:pt x="75" y="14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6" y="78"/>
                      <a:pt x="0" y="69"/>
                      <a:pt x="7" y="60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32" y="36"/>
                      <a:pt x="36" y="36"/>
                    </a:cubicBezTo>
                    <a:cubicBezTo>
                      <a:pt x="39" y="36"/>
                      <a:pt x="44" y="37"/>
                      <a:pt x="48" y="42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72"/>
                      <a:pt x="82" y="76"/>
                      <a:pt x="87" y="76"/>
                    </a:cubicBezTo>
                    <a:cubicBezTo>
                      <a:pt x="90" y="76"/>
                      <a:pt x="92" y="75"/>
                      <a:pt x="95" y="71"/>
                    </a:cubicBezTo>
                    <a:cubicBezTo>
                      <a:pt x="158" y="4"/>
                      <a:pt x="158" y="4"/>
                      <a:pt x="158" y="4"/>
                    </a:cubicBezTo>
                    <a:cubicBezTo>
                      <a:pt x="159" y="3"/>
                      <a:pt x="162" y="0"/>
                      <a:pt x="168" y="0"/>
                    </a:cubicBezTo>
                    <a:cubicBezTo>
                      <a:pt x="172" y="0"/>
                      <a:pt x="175" y="2"/>
                      <a:pt x="178" y="4"/>
                    </a:cubicBezTo>
                    <a:cubicBezTo>
                      <a:pt x="200" y="26"/>
                      <a:pt x="200" y="26"/>
                      <a:pt x="200" y="26"/>
                    </a:cubicBezTo>
                    <a:cubicBezTo>
                      <a:pt x="201" y="27"/>
                      <a:pt x="204" y="30"/>
                      <a:pt x="204" y="35"/>
                    </a:cubicBezTo>
                    <a:cubicBezTo>
                      <a:pt x="204" y="39"/>
                      <a:pt x="202" y="43"/>
                      <a:pt x="198" y="47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3" y="148"/>
                      <a:pt x="86" y="148"/>
                    </a:cubicBezTo>
                    <a:close/>
                    <a:moveTo>
                      <a:pt x="34" y="44"/>
                    </a:moveTo>
                    <a:cubicBezTo>
                      <a:pt x="12" y="65"/>
                      <a:pt x="12" y="65"/>
                      <a:pt x="12" y="65"/>
                    </a:cubicBezTo>
                    <a:cubicBezTo>
                      <a:pt x="8" y="70"/>
                      <a:pt x="15" y="76"/>
                      <a:pt x="15" y="76"/>
                    </a:cubicBezTo>
                    <a:cubicBezTo>
                      <a:pt x="80" y="137"/>
                      <a:pt x="80" y="137"/>
                      <a:pt x="80" y="137"/>
                    </a:cubicBezTo>
                    <a:cubicBezTo>
                      <a:pt x="82" y="140"/>
                      <a:pt x="84" y="141"/>
                      <a:pt x="86" y="141"/>
                    </a:cubicBezTo>
                    <a:cubicBezTo>
                      <a:pt x="90" y="141"/>
                      <a:pt x="93" y="138"/>
                      <a:pt x="94" y="137"/>
                    </a:cubicBezTo>
                    <a:cubicBezTo>
                      <a:pt x="193" y="42"/>
                      <a:pt x="193" y="42"/>
                      <a:pt x="193" y="42"/>
                    </a:cubicBezTo>
                    <a:cubicBezTo>
                      <a:pt x="195" y="40"/>
                      <a:pt x="197" y="37"/>
                      <a:pt x="197" y="35"/>
                    </a:cubicBezTo>
                    <a:cubicBezTo>
                      <a:pt x="197" y="33"/>
                      <a:pt x="195" y="31"/>
                      <a:pt x="195" y="31"/>
                    </a:cubicBezTo>
                    <a:cubicBezTo>
                      <a:pt x="195" y="31"/>
                      <a:pt x="195" y="31"/>
                      <a:pt x="195" y="31"/>
                    </a:cubicBezTo>
                    <a:cubicBezTo>
                      <a:pt x="174" y="10"/>
                      <a:pt x="174" y="10"/>
                      <a:pt x="174" y="10"/>
                    </a:cubicBezTo>
                    <a:cubicBezTo>
                      <a:pt x="172" y="8"/>
                      <a:pt x="170" y="7"/>
                      <a:pt x="168" y="7"/>
                    </a:cubicBezTo>
                    <a:cubicBezTo>
                      <a:pt x="165" y="7"/>
                      <a:pt x="163" y="9"/>
                      <a:pt x="163" y="9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97" y="81"/>
                      <a:pt x="92" y="84"/>
                      <a:pt x="87" y="84"/>
                    </a:cubicBezTo>
                    <a:cubicBezTo>
                      <a:pt x="78" y="84"/>
                      <a:pt x="72" y="76"/>
                      <a:pt x="72" y="7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1" y="44"/>
                      <a:pt x="38" y="43"/>
                      <a:pt x="36" y="43"/>
                    </a:cubicBezTo>
                    <a:cubicBezTo>
                      <a:pt x="35" y="43"/>
                      <a:pt x="34" y="43"/>
                      <a:pt x="3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28259471-9860-4E06-A647-BBA1964F61A8}"/>
              </a:ext>
            </a:extLst>
          </p:cNvPr>
          <p:cNvGrpSpPr/>
          <p:nvPr/>
        </p:nvGrpSpPr>
        <p:grpSpPr>
          <a:xfrm>
            <a:off x="1270950" y="3788299"/>
            <a:ext cx="3734187" cy="313932"/>
            <a:chOff x="1270950" y="3301983"/>
            <a:chExt cx="3734187" cy="313932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66C6A0B6-226A-4919-882E-FA1740AAC6DE}"/>
                </a:ext>
              </a:extLst>
            </p:cNvPr>
            <p:cNvSpPr txBox="1"/>
            <p:nvPr/>
          </p:nvSpPr>
          <p:spPr>
            <a:xfrm>
              <a:off x="1507025" y="3301983"/>
              <a:ext cx="3498112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EAE8ADFE-8C18-4017-956F-32208BDE3C44}"/>
                </a:ext>
              </a:extLst>
            </p:cNvPr>
            <p:cNvGrpSpPr/>
            <p:nvPr/>
          </p:nvGrpSpPr>
          <p:grpSpPr>
            <a:xfrm>
              <a:off x="1270950" y="3361317"/>
              <a:ext cx="195263" cy="195263"/>
              <a:chOff x="1104900" y="3359615"/>
              <a:chExt cx="195263" cy="195263"/>
            </a:xfrm>
          </p:grpSpPr>
          <p:sp>
            <p:nvSpPr>
              <p:cNvPr id="23" name="Oval 22">
                <a:extLst>
                  <a:ext uri="{FF2B5EF4-FFF2-40B4-BE49-F238E27FC236}">
                    <a16:creationId xmlns="" xmlns:a16="http://schemas.microsoft.com/office/drawing/2014/main" id="{C2487FFB-6499-40C7-B42F-5FF437BFAC8A}"/>
                  </a:ext>
                </a:extLst>
              </p:cNvPr>
              <p:cNvSpPr/>
              <p:nvPr/>
            </p:nvSpPr>
            <p:spPr>
              <a:xfrm>
                <a:off x="1104900" y="3359615"/>
                <a:ext cx="195263" cy="19526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124">
                <a:extLst>
                  <a:ext uri="{FF2B5EF4-FFF2-40B4-BE49-F238E27FC236}">
                    <a16:creationId xmlns="" xmlns:a16="http://schemas.microsoft.com/office/drawing/2014/main" id="{54717724-1725-4E33-96EC-F66A0D949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5712" y="3416262"/>
                <a:ext cx="113638" cy="81968"/>
              </a:xfrm>
              <a:custGeom>
                <a:avLst/>
                <a:gdLst>
                  <a:gd name="T0" fmla="*/ 86 w 204"/>
                  <a:gd name="T1" fmla="*/ 148 h 148"/>
                  <a:gd name="T2" fmla="*/ 75 w 204"/>
                  <a:gd name="T3" fmla="*/ 142 h 148"/>
                  <a:gd name="T4" fmla="*/ 10 w 204"/>
                  <a:gd name="T5" fmla="*/ 82 h 148"/>
                  <a:gd name="T6" fmla="*/ 7 w 204"/>
                  <a:gd name="T7" fmla="*/ 60 h 148"/>
                  <a:gd name="T8" fmla="*/ 29 w 204"/>
                  <a:gd name="T9" fmla="*/ 38 h 148"/>
                  <a:gd name="T10" fmla="*/ 36 w 204"/>
                  <a:gd name="T11" fmla="*/ 36 h 148"/>
                  <a:gd name="T12" fmla="*/ 48 w 204"/>
                  <a:gd name="T13" fmla="*/ 42 h 148"/>
                  <a:gd name="T14" fmla="*/ 77 w 204"/>
                  <a:gd name="T15" fmla="*/ 71 h 148"/>
                  <a:gd name="T16" fmla="*/ 87 w 204"/>
                  <a:gd name="T17" fmla="*/ 76 h 148"/>
                  <a:gd name="T18" fmla="*/ 95 w 204"/>
                  <a:gd name="T19" fmla="*/ 71 h 148"/>
                  <a:gd name="T20" fmla="*/ 158 w 204"/>
                  <a:gd name="T21" fmla="*/ 4 h 148"/>
                  <a:gd name="T22" fmla="*/ 168 w 204"/>
                  <a:gd name="T23" fmla="*/ 0 h 148"/>
                  <a:gd name="T24" fmla="*/ 178 w 204"/>
                  <a:gd name="T25" fmla="*/ 4 h 148"/>
                  <a:gd name="T26" fmla="*/ 200 w 204"/>
                  <a:gd name="T27" fmla="*/ 26 h 148"/>
                  <a:gd name="T28" fmla="*/ 204 w 204"/>
                  <a:gd name="T29" fmla="*/ 35 h 148"/>
                  <a:gd name="T30" fmla="*/ 198 w 204"/>
                  <a:gd name="T31" fmla="*/ 47 h 148"/>
                  <a:gd name="T32" fmla="*/ 99 w 204"/>
                  <a:gd name="T33" fmla="*/ 142 h 148"/>
                  <a:gd name="T34" fmla="*/ 86 w 204"/>
                  <a:gd name="T35" fmla="*/ 148 h 148"/>
                  <a:gd name="T36" fmla="*/ 34 w 204"/>
                  <a:gd name="T37" fmla="*/ 44 h 148"/>
                  <a:gd name="T38" fmla="*/ 12 w 204"/>
                  <a:gd name="T39" fmla="*/ 65 h 148"/>
                  <a:gd name="T40" fmla="*/ 15 w 204"/>
                  <a:gd name="T41" fmla="*/ 76 h 148"/>
                  <a:gd name="T42" fmla="*/ 80 w 204"/>
                  <a:gd name="T43" fmla="*/ 137 h 148"/>
                  <a:gd name="T44" fmla="*/ 86 w 204"/>
                  <a:gd name="T45" fmla="*/ 141 h 148"/>
                  <a:gd name="T46" fmla="*/ 94 w 204"/>
                  <a:gd name="T47" fmla="*/ 137 h 148"/>
                  <a:gd name="T48" fmla="*/ 193 w 204"/>
                  <a:gd name="T49" fmla="*/ 42 h 148"/>
                  <a:gd name="T50" fmla="*/ 197 w 204"/>
                  <a:gd name="T51" fmla="*/ 35 h 148"/>
                  <a:gd name="T52" fmla="*/ 195 w 204"/>
                  <a:gd name="T53" fmla="*/ 31 h 148"/>
                  <a:gd name="T54" fmla="*/ 195 w 204"/>
                  <a:gd name="T55" fmla="*/ 31 h 148"/>
                  <a:gd name="T56" fmla="*/ 174 w 204"/>
                  <a:gd name="T57" fmla="*/ 10 h 148"/>
                  <a:gd name="T58" fmla="*/ 168 w 204"/>
                  <a:gd name="T59" fmla="*/ 7 h 148"/>
                  <a:gd name="T60" fmla="*/ 163 w 204"/>
                  <a:gd name="T61" fmla="*/ 9 h 148"/>
                  <a:gd name="T62" fmla="*/ 101 w 204"/>
                  <a:gd name="T63" fmla="*/ 76 h 148"/>
                  <a:gd name="T64" fmla="*/ 87 w 204"/>
                  <a:gd name="T65" fmla="*/ 84 h 148"/>
                  <a:gd name="T66" fmla="*/ 72 w 204"/>
                  <a:gd name="T67" fmla="*/ 76 h 148"/>
                  <a:gd name="T68" fmla="*/ 43 w 204"/>
                  <a:gd name="T69" fmla="*/ 47 h 148"/>
                  <a:gd name="T70" fmla="*/ 36 w 204"/>
                  <a:gd name="T71" fmla="*/ 43 h 148"/>
                  <a:gd name="T72" fmla="*/ 34 w 204"/>
                  <a:gd name="T7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148">
                    <a:moveTo>
                      <a:pt x="86" y="148"/>
                    </a:moveTo>
                    <a:cubicBezTo>
                      <a:pt x="83" y="148"/>
                      <a:pt x="79" y="147"/>
                      <a:pt x="75" y="14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6" y="78"/>
                      <a:pt x="0" y="69"/>
                      <a:pt x="7" y="60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32" y="36"/>
                      <a:pt x="36" y="36"/>
                    </a:cubicBezTo>
                    <a:cubicBezTo>
                      <a:pt x="39" y="36"/>
                      <a:pt x="44" y="37"/>
                      <a:pt x="48" y="42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72"/>
                      <a:pt x="82" y="76"/>
                      <a:pt x="87" y="76"/>
                    </a:cubicBezTo>
                    <a:cubicBezTo>
                      <a:pt x="90" y="76"/>
                      <a:pt x="92" y="75"/>
                      <a:pt x="95" y="71"/>
                    </a:cubicBezTo>
                    <a:cubicBezTo>
                      <a:pt x="158" y="4"/>
                      <a:pt x="158" y="4"/>
                      <a:pt x="158" y="4"/>
                    </a:cubicBezTo>
                    <a:cubicBezTo>
                      <a:pt x="159" y="3"/>
                      <a:pt x="162" y="0"/>
                      <a:pt x="168" y="0"/>
                    </a:cubicBezTo>
                    <a:cubicBezTo>
                      <a:pt x="172" y="0"/>
                      <a:pt x="175" y="2"/>
                      <a:pt x="178" y="4"/>
                    </a:cubicBezTo>
                    <a:cubicBezTo>
                      <a:pt x="200" y="26"/>
                      <a:pt x="200" y="26"/>
                      <a:pt x="200" y="26"/>
                    </a:cubicBezTo>
                    <a:cubicBezTo>
                      <a:pt x="201" y="27"/>
                      <a:pt x="204" y="30"/>
                      <a:pt x="204" y="35"/>
                    </a:cubicBezTo>
                    <a:cubicBezTo>
                      <a:pt x="204" y="39"/>
                      <a:pt x="202" y="43"/>
                      <a:pt x="198" y="47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3" y="148"/>
                      <a:pt x="86" y="148"/>
                    </a:cubicBezTo>
                    <a:close/>
                    <a:moveTo>
                      <a:pt x="34" y="44"/>
                    </a:moveTo>
                    <a:cubicBezTo>
                      <a:pt x="12" y="65"/>
                      <a:pt x="12" y="65"/>
                      <a:pt x="12" y="65"/>
                    </a:cubicBezTo>
                    <a:cubicBezTo>
                      <a:pt x="8" y="70"/>
                      <a:pt x="15" y="76"/>
                      <a:pt x="15" y="76"/>
                    </a:cubicBezTo>
                    <a:cubicBezTo>
                      <a:pt x="80" y="137"/>
                      <a:pt x="80" y="137"/>
                      <a:pt x="80" y="137"/>
                    </a:cubicBezTo>
                    <a:cubicBezTo>
                      <a:pt x="82" y="140"/>
                      <a:pt x="84" y="141"/>
                      <a:pt x="86" y="141"/>
                    </a:cubicBezTo>
                    <a:cubicBezTo>
                      <a:pt x="90" y="141"/>
                      <a:pt x="93" y="138"/>
                      <a:pt x="94" y="137"/>
                    </a:cubicBezTo>
                    <a:cubicBezTo>
                      <a:pt x="193" y="42"/>
                      <a:pt x="193" y="42"/>
                      <a:pt x="193" y="42"/>
                    </a:cubicBezTo>
                    <a:cubicBezTo>
                      <a:pt x="195" y="40"/>
                      <a:pt x="197" y="37"/>
                      <a:pt x="197" y="35"/>
                    </a:cubicBezTo>
                    <a:cubicBezTo>
                      <a:pt x="197" y="33"/>
                      <a:pt x="195" y="31"/>
                      <a:pt x="195" y="31"/>
                    </a:cubicBezTo>
                    <a:cubicBezTo>
                      <a:pt x="195" y="31"/>
                      <a:pt x="195" y="31"/>
                      <a:pt x="195" y="31"/>
                    </a:cubicBezTo>
                    <a:cubicBezTo>
                      <a:pt x="174" y="10"/>
                      <a:pt x="174" y="10"/>
                      <a:pt x="174" y="10"/>
                    </a:cubicBezTo>
                    <a:cubicBezTo>
                      <a:pt x="172" y="8"/>
                      <a:pt x="170" y="7"/>
                      <a:pt x="168" y="7"/>
                    </a:cubicBezTo>
                    <a:cubicBezTo>
                      <a:pt x="165" y="7"/>
                      <a:pt x="163" y="9"/>
                      <a:pt x="163" y="9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97" y="81"/>
                      <a:pt x="92" y="84"/>
                      <a:pt x="87" y="84"/>
                    </a:cubicBezTo>
                    <a:cubicBezTo>
                      <a:pt x="78" y="84"/>
                      <a:pt x="72" y="76"/>
                      <a:pt x="72" y="7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1" y="44"/>
                      <a:pt x="38" y="43"/>
                      <a:pt x="36" y="43"/>
                    </a:cubicBezTo>
                    <a:cubicBezTo>
                      <a:pt x="35" y="43"/>
                      <a:pt x="34" y="43"/>
                      <a:pt x="3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C9F41CB7-1468-46FE-A3B5-C5B953C66598}"/>
              </a:ext>
            </a:extLst>
          </p:cNvPr>
          <p:cNvGrpSpPr/>
          <p:nvPr/>
        </p:nvGrpSpPr>
        <p:grpSpPr>
          <a:xfrm>
            <a:off x="1270950" y="4158878"/>
            <a:ext cx="3734187" cy="313932"/>
            <a:chOff x="1270950" y="3301983"/>
            <a:chExt cx="3734187" cy="313932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80DF4CA9-0853-4EDB-9744-23918E40F7C5}"/>
                </a:ext>
              </a:extLst>
            </p:cNvPr>
            <p:cNvSpPr txBox="1"/>
            <p:nvPr/>
          </p:nvSpPr>
          <p:spPr>
            <a:xfrm>
              <a:off x="1507025" y="3301983"/>
              <a:ext cx="3498112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Go ahead and replace it with your own text.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3A3E7588-84FE-48E1-8379-2A55D47A58C9}"/>
                </a:ext>
              </a:extLst>
            </p:cNvPr>
            <p:cNvGrpSpPr/>
            <p:nvPr/>
          </p:nvGrpSpPr>
          <p:grpSpPr>
            <a:xfrm>
              <a:off x="1270950" y="3361317"/>
              <a:ext cx="195263" cy="195263"/>
              <a:chOff x="1104900" y="3359615"/>
              <a:chExt cx="195263" cy="195263"/>
            </a:xfrm>
          </p:grpSpPr>
          <p:sp>
            <p:nvSpPr>
              <p:cNvPr id="28" name="Oval 27">
                <a:extLst>
                  <a:ext uri="{FF2B5EF4-FFF2-40B4-BE49-F238E27FC236}">
                    <a16:creationId xmlns="" xmlns:a16="http://schemas.microsoft.com/office/drawing/2014/main" id="{960756BF-3C0A-47D8-97DD-F3715D3D447C}"/>
                  </a:ext>
                </a:extLst>
              </p:cNvPr>
              <p:cNvSpPr/>
              <p:nvPr/>
            </p:nvSpPr>
            <p:spPr>
              <a:xfrm>
                <a:off x="1104900" y="3359615"/>
                <a:ext cx="195263" cy="19526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24">
                <a:extLst>
                  <a:ext uri="{FF2B5EF4-FFF2-40B4-BE49-F238E27FC236}">
                    <a16:creationId xmlns="" xmlns:a16="http://schemas.microsoft.com/office/drawing/2014/main" id="{9AA1EA4B-C444-468F-8DA9-DA96A504F5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5712" y="3416262"/>
                <a:ext cx="113638" cy="81968"/>
              </a:xfrm>
              <a:custGeom>
                <a:avLst/>
                <a:gdLst>
                  <a:gd name="T0" fmla="*/ 86 w 204"/>
                  <a:gd name="T1" fmla="*/ 148 h 148"/>
                  <a:gd name="T2" fmla="*/ 75 w 204"/>
                  <a:gd name="T3" fmla="*/ 142 h 148"/>
                  <a:gd name="T4" fmla="*/ 10 w 204"/>
                  <a:gd name="T5" fmla="*/ 82 h 148"/>
                  <a:gd name="T6" fmla="*/ 7 w 204"/>
                  <a:gd name="T7" fmla="*/ 60 h 148"/>
                  <a:gd name="T8" fmla="*/ 29 w 204"/>
                  <a:gd name="T9" fmla="*/ 38 h 148"/>
                  <a:gd name="T10" fmla="*/ 36 w 204"/>
                  <a:gd name="T11" fmla="*/ 36 h 148"/>
                  <a:gd name="T12" fmla="*/ 48 w 204"/>
                  <a:gd name="T13" fmla="*/ 42 h 148"/>
                  <a:gd name="T14" fmla="*/ 77 w 204"/>
                  <a:gd name="T15" fmla="*/ 71 h 148"/>
                  <a:gd name="T16" fmla="*/ 87 w 204"/>
                  <a:gd name="T17" fmla="*/ 76 h 148"/>
                  <a:gd name="T18" fmla="*/ 95 w 204"/>
                  <a:gd name="T19" fmla="*/ 71 h 148"/>
                  <a:gd name="T20" fmla="*/ 158 w 204"/>
                  <a:gd name="T21" fmla="*/ 4 h 148"/>
                  <a:gd name="T22" fmla="*/ 168 w 204"/>
                  <a:gd name="T23" fmla="*/ 0 h 148"/>
                  <a:gd name="T24" fmla="*/ 178 w 204"/>
                  <a:gd name="T25" fmla="*/ 4 h 148"/>
                  <a:gd name="T26" fmla="*/ 200 w 204"/>
                  <a:gd name="T27" fmla="*/ 26 h 148"/>
                  <a:gd name="T28" fmla="*/ 204 w 204"/>
                  <a:gd name="T29" fmla="*/ 35 h 148"/>
                  <a:gd name="T30" fmla="*/ 198 w 204"/>
                  <a:gd name="T31" fmla="*/ 47 h 148"/>
                  <a:gd name="T32" fmla="*/ 99 w 204"/>
                  <a:gd name="T33" fmla="*/ 142 h 148"/>
                  <a:gd name="T34" fmla="*/ 86 w 204"/>
                  <a:gd name="T35" fmla="*/ 148 h 148"/>
                  <a:gd name="T36" fmla="*/ 34 w 204"/>
                  <a:gd name="T37" fmla="*/ 44 h 148"/>
                  <a:gd name="T38" fmla="*/ 12 w 204"/>
                  <a:gd name="T39" fmla="*/ 65 h 148"/>
                  <a:gd name="T40" fmla="*/ 15 w 204"/>
                  <a:gd name="T41" fmla="*/ 76 h 148"/>
                  <a:gd name="T42" fmla="*/ 80 w 204"/>
                  <a:gd name="T43" fmla="*/ 137 h 148"/>
                  <a:gd name="T44" fmla="*/ 86 w 204"/>
                  <a:gd name="T45" fmla="*/ 141 h 148"/>
                  <a:gd name="T46" fmla="*/ 94 w 204"/>
                  <a:gd name="T47" fmla="*/ 137 h 148"/>
                  <a:gd name="T48" fmla="*/ 193 w 204"/>
                  <a:gd name="T49" fmla="*/ 42 h 148"/>
                  <a:gd name="T50" fmla="*/ 197 w 204"/>
                  <a:gd name="T51" fmla="*/ 35 h 148"/>
                  <a:gd name="T52" fmla="*/ 195 w 204"/>
                  <a:gd name="T53" fmla="*/ 31 h 148"/>
                  <a:gd name="T54" fmla="*/ 195 w 204"/>
                  <a:gd name="T55" fmla="*/ 31 h 148"/>
                  <a:gd name="T56" fmla="*/ 174 w 204"/>
                  <a:gd name="T57" fmla="*/ 10 h 148"/>
                  <a:gd name="T58" fmla="*/ 168 w 204"/>
                  <a:gd name="T59" fmla="*/ 7 h 148"/>
                  <a:gd name="T60" fmla="*/ 163 w 204"/>
                  <a:gd name="T61" fmla="*/ 9 h 148"/>
                  <a:gd name="T62" fmla="*/ 101 w 204"/>
                  <a:gd name="T63" fmla="*/ 76 h 148"/>
                  <a:gd name="T64" fmla="*/ 87 w 204"/>
                  <a:gd name="T65" fmla="*/ 84 h 148"/>
                  <a:gd name="T66" fmla="*/ 72 w 204"/>
                  <a:gd name="T67" fmla="*/ 76 h 148"/>
                  <a:gd name="T68" fmla="*/ 43 w 204"/>
                  <a:gd name="T69" fmla="*/ 47 h 148"/>
                  <a:gd name="T70" fmla="*/ 36 w 204"/>
                  <a:gd name="T71" fmla="*/ 43 h 148"/>
                  <a:gd name="T72" fmla="*/ 34 w 204"/>
                  <a:gd name="T7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148">
                    <a:moveTo>
                      <a:pt x="86" y="148"/>
                    </a:moveTo>
                    <a:cubicBezTo>
                      <a:pt x="83" y="148"/>
                      <a:pt x="79" y="147"/>
                      <a:pt x="75" y="14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6" y="78"/>
                      <a:pt x="0" y="69"/>
                      <a:pt x="7" y="60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32" y="36"/>
                      <a:pt x="36" y="36"/>
                    </a:cubicBezTo>
                    <a:cubicBezTo>
                      <a:pt x="39" y="36"/>
                      <a:pt x="44" y="37"/>
                      <a:pt x="48" y="42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72"/>
                      <a:pt x="82" y="76"/>
                      <a:pt x="87" y="76"/>
                    </a:cubicBezTo>
                    <a:cubicBezTo>
                      <a:pt x="90" y="76"/>
                      <a:pt x="92" y="75"/>
                      <a:pt x="95" y="71"/>
                    </a:cubicBezTo>
                    <a:cubicBezTo>
                      <a:pt x="158" y="4"/>
                      <a:pt x="158" y="4"/>
                      <a:pt x="158" y="4"/>
                    </a:cubicBezTo>
                    <a:cubicBezTo>
                      <a:pt x="159" y="3"/>
                      <a:pt x="162" y="0"/>
                      <a:pt x="168" y="0"/>
                    </a:cubicBezTo>
                    <a:cubicBezTo>
                      <a:pt x="172" y="0"/>
                      <a:pt x="175" y="2"/>
                      <a:pt x="178" y="4"/>
                    </a:cubicBezTo>
                    <a:cubicBezTo>
                      <a:pt x="200" y="26"/>
                      <a:pt x="200" y="26"/>
                      <a:pt x="200" y="26"/>
                    </a:cubicBezTo>
                    <a:cubicBezTo>
                      <a:pt x="201" y="27"/>
                      <a:pt x="204" y="30"/>
                      <a:pt x="204" y="35"/>
                    </a:cubicBezTo>
                    <a:cubicBezTo>
                      <a:pt x="204" y="39"/>
                      <a:pt x="202" y="43"/>
                      <a:pt x="198" y="47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3" y="148"/>
                      <a:pt x="86" y="148"/>
                    </a:cubicBezTo>
                    <a:close/>
                    <a:moveTo>
                      <a:pt x="34" y="44"/>
                    </a:moveTo>
                    <a:cubicBezTo>
                      <a:pt x="12" y="65"/>
                      <a:pt x="12" y="65"/>
                      <a:pt x="12" y="65"/>
                    </a:cubicBezTo>
                    <a:cubicBezTo>
                      <a:pt x="8" y="70"/>
                      <a:pt x="15" y="76"/>
                      <a:pt x="15" y="76"/>
                    </a:cubicBezTo>
                    <a:cubicBezTo>
                      <a:pt x="80" y="137"/>
                      <a:pt x="80" y="137"/>
                      <a:pt x="80" y="137"/>
                    </a:cubicBezTo>
                    <a:cubicBezTo>
                      <a:pt x="82" y="140"/>
                      <a:pt x="84" y="141"/>
                      <a:pt x="86" y="141"/>
                    </a:cubicBezTo>
                    <a:cubicBezTo>
                      <a:pt x="90" y="141"/>
                      <a:pt x="93" y="138"/>
                      <a:pt x="94" y="137"/>
                    </a:cubicBezTo>
                    <a:cubicBezTo>
                      <a:pt x="193" y="42"/>
                      <a:pt x="193" y="42"/>
                      <a:pt x="193" y="42"/>
                    </a:cubicBezTo>
                    <a:cubicBezTo>
                      <a:pt x="195" y="40"/>
                      <a:pt x="197" y="37"/>
                      <a:pt x="197" y="35"/>
                    </a:cubicBezTo>
                    <a:cubicBezTo>
                      <a:pt x="197" y="33"/>
                      <a:pt x="195" y="31"/>
                      <a:pt x="195" y="31"/>
                    </a:cubicBezTo>
                    <a:cubicBezTo>
                      <a:pt x="195" y="31"/>
                      <a:pt x="195" y="31"/>
                      <a:pt x="195" y="31"/>
                    </a:cubicBezTo>
                    <a:cubicBezTo>
                      <a:pt x="174" y="10"/>
                      <a:pt x="174" y="10"/>
                      <a:pt x="174" y="10"/>
                    </a:cubicBezTo>
                    <a:cubicBezTo>
                      <a:pt x="172" y="8"/>
                      <a:pt x="170" y="7"/>
                      <a:pt x="168" y="7"/>
                    </a:cubicBezTo>
                    <a:cubicBezTo>
                      <a:pt x="165" y="7"/>
                      <a:pt x="163" y="9"/>
                      <a:pt x="163" y="9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97" y="81"/>
                      <a:pt x="92" y="84"/>
                      <a:pt x="87" y="84"/>
                    </a:cubicBezTo>
                    <a:cubicBezTo>
                      <a:pt x="78" y="84"/>
                      <a:pt x="72" y="76"/>
                      <a:pt x="72" y="7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1" y="44"/>
                      <a:pt x="38" y="43"/>
                      <a:pt x="36" y="43"/>
                    </a:cubicBezTo>
                    <a:cubicBezTo>
                      <a:pt x="35" y="43"/>
                      <a:pt x="34" y="43"/>
                      <a:pt x="3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96F253F2-FF7D-4603-8B5F-66DBDC12EF54}"/>
              </a:ext>
            </a:extLst>
          </p:cNvPr>
          <p:cNvSpPr txBox="1"/>
          <p:nvPr/>
        </p:nvSpPr>
        <p:spPr>
          <a:xfrm>
            <a:off x="6470431" y="5211322"/>
            <a:ext cx="38681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cs typeface="+mn-ea"/>
                <a:sym typeface="+mn-lt"/>
              </a:rPr>
              <a:t>Go ahead and replace it with your own text.</a:t>
            </a:r>
            <a:endParaRPr lang="en-US" sz="105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8" name="图片占位符 37">
            <a:extLst>
              <a:ext uri="{FF2B5EF4-FFF2-40B4-BE49-F238E27FC236}">
                <a16:creationId xmlns="" xmlns:a16="http://schemas.microsoft.com/office/drawing/2014/main" id="{94E6AF49-5E3E-4666-9961-D9DA427ED2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268" y="1879600"/>
            <a:ext cx="4368978" cy="2761023"/>
          </a:xfrm>
        </p:spPr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2889A83-424C-4E70-A9E3-C88905867CCE}"/>
              </a:ext>
            </a:extLst>
          </p:cNvPr>
          <p:cNvGrpSpPr/>
          <p:nvPr/>
        </p:nvGrpSpPr>
        <p:grpSpPr>
          <a:xfrm>
            <a:off x="5519109" y="1358980"/>
            <a:ext cx="2240592" cy="1231820"/>
            <a:chOff x="5519109" y="1358980"/>
            <a:chExt cx="2240592" cy="123182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="" xmlns:a16="http://schemas.microsoft.com/office/drawing/2014/main" id="{159410F4-C279-470B-9EBF-099DB772D21F}"/>
                </a:ext>
              </a:extLst>
            </p:cNvPr>
            <p:cNvSpPr/>
            <p:nvPr/>
          </p:nvSpPr>
          <p:spPr>
            <a:xfrm>
              <a:off x="5519109" y="1358980"/>
              <a:ext cx="2240592" cy="1231820"/>
            </a:xfrm>
            <a:prstGeom prst="roundRect">
              <a:avLst>
                <a:gd name="adj" fmla="val 4131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17500" dist="254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4B13464B-D579-496A-BC31-230357D2AEF8}"/>
                </a:ext>
              </a:extLst>
            </p:cNvPr>
            <p:cNvGrpSpPr/>
            <p:nvPr/>
          </p:nvGrpSpPr>
          <p:grpSpPr>
            <a:xfrm>
              <a:off x="5726116" y="1558436"/>
              <a:ext cx="1826578" cy="832909"/>
              <a:chOff x="5695100" y="1549874"/>
              <a:chExt cx="1826578" cy="832909"/>
            </a:xfrm>
          </p:grpSpPr>
          <p:sp>
            <p:nvSpPr>
              <p:cNvPr id="32" name="TextBox 31">
                <a:extLst>
                  <a:ext uri="{FF2B5EF4-FFF2-40B4-BE49-F238E27FC236}">
                    <a16:creationId xmlns="" xmlns:a16="http://schemas.microsoft.com/office/drawing/2014/main" id="{C043FC66-AAD5-4BF6-9707-617500C3D297}"/>
                  </a:ext>
                </a:extLst>
              </p:cNvPr>
              <p:cNvSpPr txBox="1"/>
              <p:nvPr/>
            </p:nvSpPr>
            <p:spPr>
              <a:xfrm>
                <a:off x="5695100" y="1967285"/>
                <a:ext cx="182657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i="1" dirty="0">
                    <a:solidFill>
                      <a:schemeClr val="bg1"/>
                    </a:solidFill>
                    <a:cs typeface="+mn-ea"/>
                    <a:sym typeface="+mn-lt"/>
                  </a:rPr>
                  <a:t>Go ahead and replace it with your own text.</a:t>
                </a:r>
                <a:endParaRPr lang="en-US" sz="105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="" xmlns:a16="http://schemas.microsoft.com/office/drawing/2014/main" id="{35FE9861-9F38-45FD-B64C-4FD7A00380A9}"/>
                  </a:ext>
                </a:extLst>
              </p:cNvPr>
              <p:cNvSpPr txBox="1"/>
              <p:nvPr/>
            </p:nvSpPr>
            <p:spPr>
              <a:xfrm>
                <a:off x="5850239" y="1549874"/>
                <a:ext cx="1516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4700+</a:t>
                </a:r>
              </a:p>
            </p:txBody>
          </p:sp>
        </p:grpSp>
      </p:grpSp>
      <p:sp>
        <p:nvSpPr>
          <p:cNvPr id="35" name="TextBox 12">
            <a:extLst>
              <a:ext uri="{FF2B5EF4-FFF2-40B4-BE49-F238E27FC236}">
                <a16:creationId xmlns="" xmlns:a16="http://schemas.microsoft.com/office/drawing/2014/main" id="{70C38BDE-3D2A-4922-99A9-864840CE37DB}"/>
              </a:ext>
            </a:extLst>
          </p:cNvPr>
          <p:cNvSpPr txBox="1"/>
          <p:nvPr/>
        </p:nvSpPr>
        <p:spPr>
          <a:xfrm>
            <a:off x="1161425" y="891381"/>
            <a:ext cx="307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300" dirty="0">
                <a:gradFill>
                  <a:gsLst>
                    <a:gs pos="0">
                      <a:srgbClr val="AF76B0"/>
                    </a:gs>
                    <a:gs pos="100000">
                      <a:srgbClr val="00B0F0"/>
                    </a:gs>
                  </a:gsLst>
                  <a:lin ang="5400000" scaled="1"/>
                </a:gradFill>
                <a:cs typeface="+mn-ea"/>
                <a:sym typeface="+mn-lt"/>
              </a:rPr>
              <a:t>Solid Project’s</a:t>
            </a:r>
          </a:p>
        </p:txBody>
      </p:sp>
    </p:spTree>
    <p:extLst>
      <p:ext uri="{BB962C8B-B14F-4D97-AF65-F5344CB8AC3E}">
        <p14:creationId xmlns:p14="http://schemas.microsoft.com/office/powerpoint/2010/main" val="263489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2E79092-AEAA-4353-87A4-2C14A24D6E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062" y="770021"/>
            <a:ext cx="4979876" cy="49798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EE6A827-45D4-437A-9CD7-4F962CAF4C0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007" y="952920"/>
            <a:ext cx="3971170" cy="2023684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="" xmlns:a16="http://schemas.microsoft.com/office/drawing/2014/main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7A6AC93-C3A9-4869-B431-27476B24370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72" y="5378071"/>
            <a:ext cx="1113568" cy="743652"/>
          </a:xfrm>
          <a:prstGeom prst="rect">
            <a:avLst/>
          </a:prstGeom>
        </p:spPr>
      </p:pic>
      <p:sp>
        <p:nvSpPr>
          <p:cNvPr id="20" name="PA_库_文本框 22">
            <a:extLst>
              <a:ext uri="{FF2B5EF4-FFF2-40B4-BE49-F238E27FC236}">
                <a16:creationId xmlns="" xmlns:a16="http://schemas.microsoft.com/office/drawing/2014/main" id="{34932D71-311F-4690-B7B4-0CC948950E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10268" y="1964762"/>
            <a:ext cx="5571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PA_库_文本框 14" descr="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">
            <a:extLst>
              <a:ext uri="{FF2B5EF4-FFF2-40B4-BE49-F238E27FC236}">
                <a16:creationId xmlns="" xmlns:a16="http://schemas.microsoft.com/office/drawing/2014/main" id="{8125C04D-CF00-48EE-8B96-A9F5F5A9BDE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160875" y="2562373"/>
            <a:ext cx="5870248" cy="15216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88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DC4F5D2E-6FEE-4717-B655-8CA49AC4D7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2739BC3-5211-4699-9540-7ED65D6E1E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A3FA661-2228-4700-9D41-FF5C8D7B21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57" y="1316120"/>
            <a:ext cx="4767082" cy="4767082"/>
          </a:xfrm>
          <a:prstGeom prst="rect">
            <a:avLst/>
          </a:prstGeom>
        </p:spPr>
      </p:pic>
      <p:sp>
        <p:nvSpPr>
          <p:cNvPr id="71" name="矩形 70"/>
          <p:cNvSpPr/>
          <p:nvPr/>
        </p:nvSpPr>
        <p:spPr>
          <a:xfrm>
            <a:off x="1910687" y="2610534"/>
            <a:ext cx="2383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Go ahead and replace it with your own text.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2398898" y="2319902"/>
            <a:ext cx="189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altLang="zh-CN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TITLE</a:t>
            </a:r>
            <a:endParaRPr lang="zh-CN" altLang="en-US" dirty="0"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910687" y="4214932"/>
            <a:ext cx="2383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Go ahead and replace it with your own text.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398898" y="3924300"/>
            <a:ext cx="189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altLang="zh-CN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TITLE</a:t>
            </a:r>
            <a:endParaRPr lang="zh-CN" altLang="en-US" dirty="0"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502071" y="2610534"/>
            <a:ext cx="2383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Go ahead and replace it with your own text.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502071" y="2319902"/>
            <a:ext cx="189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TITLE</a:t>
            </a:r>
            <a:endParaRPr lang="zh-CN" altLang="en-US" dirty="0"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502071" y="4214932"/>
            <a:ext cx="2383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Go ahead and replace it with your own text.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502071" y="3924300"/>
            <a:ext cx="189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TITLE</a:t>
            </a:r>
            <a:endParaRPr lang="zh-CN" altLang="en-US" dirty="0"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08500" y="2298700"/>
            <a:ext cx="2787290" cy="2590800"/>
            <a:chOff x="4508500" y="2298700"/>
            <a:chExt cx="2787290" cy="2590800"/>
          </a:xfrm>
        </p:grpSpPr>
        <p:grpSp>
          <p:nvGrpSpPr>
            <p:cNvPr id="9" name="组合 8"/>
            <p:cNvGrpSpPr/>
            <p:nvPr/>
          </p:nvGrpSpPr>
          <p:grpSpPr>
            <a:xfrm>
              <a:off x="4508500" y="2298700"/>
              <a:ext cx="2787290" cy="2590800"/>
              <a:chOff x="4483100" y="2463800"/>
              <a:chExt cx="2787290" cy="25908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4483100" y="2463800"/>
                <a:ext cx="999945" cy="990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6270445" y="2463800"/>
                <a:ext cx="999945" cy="990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4483100" y="4064000"/>
                <a:ext cx="999945" cy="990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6270445" y="4064000"/>
                <a:ext cx="999945" cy="990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4776903" y="2584101"/>
              <a:ext cx="4554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071270"/>
                  </a:solidFill>
                  <a:cs typeface="+mn-ea"/>
                  <a:sym typeface="+mn-lt"/>
                </a:rPr>
                <a:t>01</a:t>
              </a:r>
              <a:endParaRPr lang="zh-CN" altLang="en-US" sz="2000" dirty="0">
                <a:solidFill>
                  <a:srgbClr val="071270"/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569832" y="2584101"/>
              <a:ext cx="4554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071270"/>
                  </a:solidFill>
                  <a:cs typeface="+mn-ea"/>
                  <a:sym typeface="+mn-lt"/>
                </a:rPr>
                <a:t>02</a:t>
              </a:r>
              <a:endParaRPr lang="zh-CN" altLang="en-US" sz="2000" dirty="0">
                <a:solidFill>
                  <a:srgbClr val="071270"/>
                </a:solidFill>
                <a:cs typeface="+mn-ea"/>
                <a:sym typeface="+mn-lt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776903" y="4209265"/>
              <a:ext cx="4554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071270"/>
                  </a:solidFill>
                  <a:cs typeface="+mn-ea"/>
                  <a:sym typeface="+mn-lt"/>
                </a:rPr>
                <a:t>03</a:t>
              </a:r>
              <a:endParaRPr lang="zh-CN" altLang="en-US" sz="2000" dirty="0">
                <a:solidFill>
                  <a:srgbClr val="071270"/>
                </a:solidFill>
                <a:cs typeface="+mn-ea"/>
                <a:sym typeface="+mn-lt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6569832" y="4209265"/>
              <a:ext cx="4554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071270"/>
                  </a:solidFill>
                  <a:cs typeface="+mn-ea"/>
                  <a:sym typeface="+mn-lt"/>
                </a:rPr>
                <a:t>04</a:t>
              </a:r>
              <a:endParaRPr lang="zh-CN" altLang="en-US" sz="2000" dirty="0">
                <a:solidFill>
                  <a:srgbClr val="071270"/>
                </a:solidFill>
                <a:cs typeface="+mn-ea"/>
                <a:sym typeface="+mn-lt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5706121" y="3289300"/>
              <a:ext cx="452059" cy="410361"/>
              <a:chOff x="6461126" y="-2608263"/>
              <a:chExt cx="1084263" cy="984250"/>
            </a:xfrm>
            <a:solidFill>
              <a:schemeClr val="bg1"/>
            </a:solidFill>
          </p:grpSpPr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6983413" y="-1827213"/>
                <a:ext cx="476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Freeform 10"/>
              <p:cNvSpPr>
                <a:spLocks/>
              </p:cNvSpPr>
              <p:nvPr/>
            </p:nvSpPr>
            <p:spPr bwMode="auto">
              <a:xfrm>
                <a:off x="6461126" y="-2608263"/>
                <a:ext cx="777875" cy="984250"/>
              </a:xfrm>
              <a:custGeom>
                <a:avLst/>
                <a:gdLst>
                  <a:gd name="T0" fmla="*/ 183 w 183"/>
                  <a:gd name="T1" fmla="*/ 56 h 232"/>
                  <a:gd name="T2" fmla="*/ 183 w 183"/>
                  <a:gd name="T3" fmla="*/ 20 h 232"/>
                  <a:gd name="T4" fmla="*/ 163 w 183"/>
                  <a:gd name="T5" fmla="*/ 0 h 232"/>
                  <a:gd name="T6" fmla="*/ 60 w 183"/>
                  <a:gd name="T7" fmla="*/ 0 h 232"/>
                  <a:gd name="T8" fmla="*/ 60 w 183"/>
                  <a:gd name="T9" fmla="*/ 0 h 232"/>
                  <a:gd name="T10" fmla="*/ 56 w 183"/>
                  <a:gd name="T11" fmla="*/ 1 h 232"/>
                  <a:gd name="T12" fmla="*/ 3 w 183"/>
                  <a:gd name="T13" fmla="*/ 46 h 232"/>
                  <a:gd name="T14" fmla="*/ 0 w 183"/>
                  <a:gd name="T15" fmla="*/ 51 h 232"/>
                  <a:gd name="T16" fmla="*/ 0 w 183"/>
                  <a:gd name="T17" fmla="*/ 51 h 232"/>
                  <a:gd name="T18" fmla="*/ 0 w 183"/>
                  <a:gd name="T19" fmla="*/ 212 h 232"/>
                  <a:gd name="T20" fmla="*/ 20 w 183"/>
                  <a:gd name="T21" fmla="*/ 232 h 232"/>
                  <a:gd name="T22" fmla="*/ 163 w 183"/>
                  <a:gd name="T23" fmla="*/ 232 h 232"/>
                  <a:gd name="T24" fmla="*/ 183 w 183"/>
                  <a:gd name="T25" fmla="*/ 212 h 232"/>
                  <a:gd name="T26" fmla="*/ 183 w 183"/>
                  <a:gd name="T27" fmla="*/ 178 h 232"/>
                  <a:gd name="T28" fmla="*/ 179 w 183"/>
                  <a:gd name="T29" fmla="*/ 180 h 232"/>
                  <a:gd name="T30" fmla="*/ 169 w 183"/>
                  <a:gd name="T31" fmla="*/ 184 h 232"/>
                  <a:gd name="T32" fmla="*/ 169 w 183"/>
                  <a:gd name="T33" fmla="*/ 212 h 232"/>
                  <a:gd name="T34" fmla="*/ 163 w 183"/>
                  <a:gd name="T35" fmla="*/ 218 h 232"/>
                  <a:gd name="T36" fmla="*/ 20 w 183"/>
                  <a:gd name="T37" fmla="*/ 218 h 232"/>
                  <a:gd name="T38" fmla="*/ 14 w 183"/>
                  <a:gd name="T39" fmla="*/ 212 h 232"/>
                  <a:gd name="T40" fmla="*/ 14 w 183"/>
                  <a:gd name="T41" fmla="*/ 55 h 232"/>
                  <a:gd name="T42" fmla="*/ 58 w 183"/>
                  <a:gd name="T43" fmla="*/ 18 h 232"/>
                  <a:gd name="T44" fmla="*/ 58 w 183"/>
                  <a:gd name="T45" fmla="*/ 59 h 232"/>
                  <a:gd name="T46" fmla="*/ 36 w 183"/>
                  <a:gd name="T47" fmla="*/ 59 h 232"/>
                  <a:gd name="T48" fmla="*/ 36 w 183"/>
                  <a:gd name="T49" fmla="*/ 73 h 232"/>
                  <a:gd name="T50" fmla="*/ 72 w 183"/>
                  <a:gd name="T51" fmla="*/ 73 h 232"/>
                  <a:gd name="T52" fmla="*/ 72 w 183"/>
                  <a:gd name="T53" fmla="*/ 14 h 232"/>
                  <a:gd name="T54" fmla="*/ 163 w 183"/>
                  <a:gd name="T55" fmla="*/ 14 h 232"/>
                  <a:gd name="T56" fmla="*/ 169 w 183"/>
                  <a:gd name="T57" fmla="*/ 20 h 232"/>
                  <a:gd name="T58" fmla="*/ 169 w 183"/>
                  <a:gd name="T59" fmla="*/ 70 h 232"/>
                  <a:gd name="T60" fmla="*/ 183 w 183"/>
                  <a:gd name="T61" fmla="*/ 5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3" h="232">
                    <a:moveTo>
                      <a:pt x="183" y="56"/>
                    </a:move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9"/>
                      <a:pt x="174" y="0"/>
                      <a:pt x="163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8" y="0"/>
                      <a:pt x="57" y="0"/>
                      <a:pt x="56" y="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" y="47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223"/>
                      <a:pt x="9" y="232"/>
                      <a:pt x="20" y="232"/>
                    </a:cubicBezTo>
                    <a:cubicBezTo>
                      <a:pt x="163" y="232"/>
                      <a:pt x="163" y="232"/>
                      <a:pt x="163" y="232"/>
                    </a:cubicBezTo>
                    <a:cubicBezTo>
                      <a:pt x="174" y="232"/>
                      <a:pt x="183" y="223"/>
                      <a:pt x="183" y="212"/>
                    </a:cubicBezTo>
                    <a:cubicBezTo>
                      <a:pt x="183" y="178"/>
                      <a:pt x="183" y="178"/>
                      <a:pt x="183" y="178"/>
                    </a:cubicBezTo>
                    <a:cubicBezTo>
                      <a:pt x="181" y="179"/>
                      <a:pt x="180" y="180"/>
                      <a:pt x="179" y="180"/>
                    </a:cubicBezTo>
                    <a:cubicBezTo>
                      <a:pt x="169" y="184"/>
                      <a:pt x="169" y="184"/>
                      <a:pt x="169" y="184"/>
                    </a:cubicBezTo>
                    <a:cubicBezTo>
                      <a:pt x="169" y="212"/>
                      <a:pt x="169" y="212"/>
                      <a:pt x="169" y="212"/>
                    </a:cubicBezTo>
                    <a:cubicBezTo>
                      <a:pt x="169" y="215"/>
                      <a:pt x="166" y="218"/>
                      <a:pt x="163" y="218"/>
                    </a:cubicBezTo>
                    <a:cubicBezTo>
                      <a:pt x="20" y="218"/>
                      <a:pt x="20" y="218"/>
                      <a:pt x="20" y="218"/>
                    </a:cubicBezTo>
                    <a:cubicBezTo>
                      <a:pt x="17" y="218"/>
                      <a:pt x="14" y="215"/>
                      <a:pt x="14" y="212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163" y="14"/>
                      <a:pt x="163" y="14"/>
                      <a:pt x="163" y="14"/>
                    </a:cubicBezTo>
                    <a:cubicBezTo>
                      <a:pt x="166" y="14"/>
                      <a:pt x="169" y="16"/>
                      <a:pt x="169" y="20"/>
                    </a:cubicBezTo>
                    <a:cubicBezTo>
                      <a:pt x="169" y="70"/>
                      <a:pt x="169" y="70"/>
                      <a:pt x="169" y="70"/>
                    </a:cubicBezTo>
                    <a:lnTo>
                      <a:pt x="183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11"/>
              <p:cNvSpPr>
                <a:spLocks/>
              </p:cNvSpPr>
              <p:nvPr/>
            </p:nvSpPr>
            <p:spPr bwMode="auto">
              <a:xfrm>
                <a:off x="6608763" y="-2159000"/>
                <a:ext cx="417513" cy="60325"/>
              </a:xfrm>
              <a:custGeom>
                <a:avLst/>
                <a:gdLst>
                  <a:gd name="T0" fmla="*/ 92 w 98"/>
                  <a:gd name="T1" fmla="*/ 6 h 14"/>
                  <a:gd name="T2" fmla="*/ 98 w 98"/>
                  <a:gd name="T3" fmla="*/ 0 h 14"/>
                  <a:gd name="T4" fmla="*/ 7 w 98"/>
                  <a:gd name="T5" fmla="*/ 0 h 14"/>
                  <a:gd name="T6" fmla="*/ 0 w 98"/>
                  <a:gd name="T7" fmla="*/ 7 h 14"/>
                  <a:gd name="T8" fmla="*/ 7 w 98"/>
                  <a:gd name="T9" fmla="*/ 14 h 14"/>
                  <a:gd name="T10" fmla="*/ 87 w 98"/>
                  <a:gd name="T11" fmla="*/ 14 h 14"/>
                  <a:gd name="T12" fmla="*/ 87 w 98"/>
                  <a:gd name="T13" fmla="*/ 14 h 14"/>
                  <a:gd name="T14" fmla="*/ 92 w 98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14">
                    <a:moveTo>
                      <a:pt x="92" y="6"/>
                    </a:moveTo>
                    <a:cubicBezTo>
                      <a:pt x="98" y="0"/>
                      <a:pt x="98" y="0"/>
                      <a:pt x="9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8" y="11"/>
                      <a:pt x="89" y="8"/>
                      <a:pt x="9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Freeform 12"/>
              <p:cNvSpPr>
                <a:spLocks/>
              </p:cNvSpPr>
              <p:nvPr/>
            </p:nvSpPr>
            <p:spPr bwMode="auto">
              <a:xfrm>
                <a:off x="6608763" y="-1887538"/>
                <a:ext cx="290513" cy="60325"/>
              </a:xfrm>
              <a:custGeom>
                <a:avLst/>
                <a:gdLst>
                  <a:gd name="T0" fmla="*/ 68 w 68"/>
                  <a:gd name="T1" fmla="*/ 0 h 14"/>
                  <a:gd name="T2" fmla="*/ 7 w 68"/>
                  <a:gd name="T3" fmla="*/ 0 h 14"/>
                  <a:gd name="T4" fmla="*/ 0 w 68"/>
                  <a:gd name="T5" fmla="*/ 7 h 14"/>
                  <a:gd name="T6" fmla="*/ 7 w 68"/>
                  <a:gd name="T7" fmla="*/ 14 h 14"/>
                  <a:gd name="T8" fmla="*/ 68 w 68"/>
                  <a:gd name="T9" fmla="*/ 14 h 14"/>
                  <a:gd name="T10" fmla="*/ 68 w 68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4">
                    <a:moveTo>
                      <a:pt x="6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7" y="9"/>
                      <a:pt x="67" y="4"/>
                      <a:pt x="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Freeform 13"/>
              <p:cNvSpPr>
                <a:spLocks/>
              </p:cNvSpPr>
              <p:nvPr/>
            </p:nvSpPr>
            <p:spPr bwMode="auto">
              <a:xfrm>
                <a:off x="6608763" y="-2022475"/>
                <a:ext cx="341313" cy="58738"/>
              </a:xfrm>
              <a:custGeom>
                <a:avLst/>
                <a:gdLst>
                  <a:gd name="T0" fmla="*/ 7 w 80"/>
                  <a:gd name="T1" fmla="*/ 0 h 14"/>
                  <a:gd name="T2" fmla="*/ 0 w 80"/>
                  <a:gd name="T3" fmla="*/ 7 h 14"/>
                  <a:gd name="T4" fmla="*/ 7 w 80"/>
                  <a:gd name="T5" fmla="*/ 14 h 14"/>
                  <a:gd name="T6" fmla="*/ 75 w 80"/>
                  <a:gd name="T7" fmla="*/ 14 h 14"/>
                  <a:gd name="T8" fmla="*/ 80 w 80"/>
                  <a:gd name="T9" fmla="*/ 0 h 14"/>
                  <a:gd name="T10" fmla="*/ 7 w 80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14"/>
              <p:cNvSpPr>
                <a:spLocks/>
              </p:cNvSpPr>
              <p:nvPr/>
            </p:nvSpPr>
            <p:spPr bwMode="auto">
              <a:xfrm>
                <a:off x="6988176" y="-1831975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Freeform 15"/>
              <p:cNvSpPr>
                <a:spLocks noEditPoints="1"/>
              </p:cNvSpPr>
              <p:nvPr/>
            </p:nvSpPr>
            <p:spPr bwMode="auto">
              <a:xfrm>
                <a:off x="6950076" y="-2417763"/>
                <a:ext cx="595313" cy="590550"/>
              </a:xfrm>
              <a:custGeom>
                <a:avLst/>
                <a:gdLst>
                  <a:gd name="T0" fmla="*/ 130 w 140"/>
                  <a:gd name="T1" fmla="*/ 51 h 139"/>
                  <a:gd name="T2" fmla="*/ 140 w 140"/>
                  <a:gd name="T3" fmla="*/ 42 h 139"/>
                  <a:gd name="T4" fmla="*/ 99 w 140"/>
                  <a:gd name="T5" fmla="*/ 0 h 139"/>
                  <a:gd name="T6" fmla="*/ 22 w 140"/>
                  <a:gd name="T7" fmla="*/ 77 h 139"/>
                  <a:gd name="T8" fmla="*/ 20 w 140"/>
                  <a:gd name="T9" fmla="*/ 80 h 139"/>
                  <a:gd name="T10" fmla="*/ 1 w 140"/>
                  <a:gd name="T11" fmla="*/ 129 h 139"/>
                  <a:gd name="T12" fmla="*/ 3 w 140"/>
                  <a:gd name="T13" fmla="*/ 136 h 139"/>
                  <a:gd name="T14" fmla="*/ 8 w 140"/>
                  <a:gd name="T15" fmla="*/ 139 h 139"/>
                  <a:gd name="T16" fmla="*/ 10 w 140"/>
                  <a:gd name="T17" fmla="*/ 138 h 139"/>
                  <a:gd name="T18" fmla="*/ 59 w 140"/>
                  <a:gd name="T19" fmla="*/ 122 h 139"/>
                  <a:gd name="T20" fmla="*/ 62 w 140"/>
                  <a:gd name="T21" fmla="*/ 120 h 139"/>
                  <a:gd name="T22" fmla="*/ 120 w 140"/>
                  <a:gd name="T23" fmla="*/ 62 h 139"/>
                  <a:gd name="T24" fmla="*/ 110 w 140"/>
                  <a:gd name="T25" fmla="*/ 52 h 139"/>
                  <a:gd name="T26" fmla="*/ 62 w 140"/>
                  <a:gd name="T27" fmla="*/ 101 h 139"/>
                  <a:gd name="T28" fmla="*/ 40 w 140"/>
                  <a:gd name="T29" fmla="*/ 79 h 139"/>
                  <a:gd name="T30" fmla="*/ 99 w 140"/>
                  <a:gd name="T31" fmla="*/ 20 h 139"/>
                  <a:gd name="T32" fmla="*/ 130 w 140"/>
                  <a:gd name="T33" fmla="*/ 51 h 139"/>
                  <a:gd name="T34" fmla="*/ 51 w 140"/>
                  <a:gd name="T35" fmla="*/ 110 h 139"/>
                  <a:gd name="T36" fmla="*/ 28 w 140"/>
                  <a:gd name="T37" fmla="*/ 117 h 139"/>
                  <a:gd name="T38" fmla="*/ 23 w 140"/>
                  <a:gd name="T39" fmla="*/ 112 h 139"/>
                  <a:gd name="T40" fmla="*/ 31 w 140"/>
                  <a:gd name="T41" fmla="*/ 90 h 139"/>
                  <a:gd name="T42" fmla="*/ 51 w 140"/>
                  <a:gd name="T43" fmla="*/ 1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" h="139">
                    <a:moveTo>
                      <a:pt x="130" y="5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22" y="77"/>
                      <a:pt x="22" y="77"/>
                      <a:pt x="22" y="77"/>
                    </a:cubicBezTo>
                    <a:cubicBezTo>
                      <a:pt x="21" y="78"/>
                      <a:pt x="20" y="79"/>
                      <a:pt x="20" y="80"/>
                    </a:cubicBezTo>
                    <a:cubicBezTo>
                      <a:pt x="1" y="129"/>
                      <a:pt x="1" y="129"/>
                      <a:pt x="1" y="129"/>
                    </a:cubicBezTo>
                    <a:cubicBezTo>
                      <a:pt x="0" y="132"/>
                      <a:pt x="1" y="135"/>
                      <a:pt x="3" y="136"/>
                    </a:cubicBezTo>
                    <a:cubicBezTo>
                      <a:pt x="4" y="138"/>
                      <a:pt x="6" y="139"/>
                      <a:pt x="8" y="139"/>
                    </a:cubicBezTo>
                    <a:cubicBezTo>
                      <a:pt x="9" y="139"/>
                      <a:pt x="9" y="138"/>
                      <a:pt x="10" y="138"/>
                    </a:cubicBezTo>
                    <a:cubicBezTo>
                      <a:pt x="59" y="122"/>
                      <a:pt x="59" y="122"/>
                      <a:pt x="59" y="122"/>
                    </a:cubicBezTo>
                    <a:cubicBezTo>
                      <a:pt x="60" y="122"/>
                      <a:pt x="61" y="121"/>
                      <a:pt x="62" y="120"/>
                    </a:cubicBezTo>
                    <a:cubicBezTo>
                      <a:pt x="120" y="62"/>
                      <a:pt x="120" y="62"/>
                      <a:pt x="120" y="62"/>
                    </a:cubicBezTo>
                    <a:cubicBezTo>
                      <a:pt x="110" y="52"/>
                      <a:pt x="110" y="52"/>
                      <a:pt x="110" y="52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99" y="20"/>
                      <a:pt x="99" y="20"/>
                      <a:pt x="99" y="20"/>
                    </a:cubicBezTo>
                    <a:lnTo>
                      <a:pt x="130" y="51"/>
                    </a:lnTo>
                    <a:close/>
                    <a:moveTo>
                      <a:pt x="51" y="110"/>
                    </a:moveTo>
                    <a:cubicBezTo>
                      <a:pt x="28" y="117"/>
                      <a:pt x="28" y="117"/>
                      <a:pt x="28" y="117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31" y="90"/>
                      <a:pt x="31" y="90"/>
                      <a:pt x="31" y="90"/>
                    </a:cubicBezTo>
                    <a:lnTo>
                      <a:pt x="51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071270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164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A2D7170-5CD1-4AEE-A549-8162189E08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1BDE5957-D107-4A07-98D4-5267B6854C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D768363-129F-4B94-B3F2-07640C982A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496" y="1926191"/>
            <a:ext cx="2486297" cy="248629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B8FDA8B4-1E44-40A1-9932-401B975A93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629" y="1970233"/>
            <a:ext cx="2486297" cy="24862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91696847-1AFF-4357-9AAF-CF02CF7F33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997" y="1955450"/>
            <a:ext cx="2486297" cy="2486297"/>
          </a:xfrm>
          <a:prstGeom prst="rect">
            <a:avLst/>
          </a:prstGeom>
        </p:spPr>
      </p:pic>
      <p:sp>
        <p:nvSpPr>
          <p:cNvPr id="155" name="矩形 154"/>
          <p:cNvSpPr/>
          <p:nvPr/>
        </p:nvSpPr>
        <p:spPr>
          <a:xfrm>
            <a:off x="2213375" y="4771848"/>
            <a:ext cx="1972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2553750" y="4464071"/>
            <a:ext cx="971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400" b="1" dirty="0">
                <a:solidFill>
                  <a:schemeClr val="bg1"/>
                </a:solidFill>
                <a:cs typeface="+mn-ea"/>
                <a:sym typeface="+mn-lt"/>
              </a:rPr>
              <a:t>STEP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5419284" y="4771848"/>
            <a:ext cx="1972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5629032" y="4464071"/>
            <a:ext cx="971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400" b="1" dirty="0">
                <a:solidFill>
                  <a:schemeClr val="bg1"/>
                </a:solidFill>
                <a:cs typeface="+mn-ea"/>
                <a:sym typeface="+mn-lt"/>
              </a:rPr>
              <a:t>STEP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8526041" y="4771848"/>
            <a:ext cx="1972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8698467" y="4464071"/>
            <a:ext cx="971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400" b="1" dirty="0">
                <a:solidFill>
                  <a:schemeClr val="bg1"/>
                </a:solidFill>
                <a:cs typeface="+mn-ea"/>
                <a:sym typeface="+mn-lt"/>
              </a:rPr>
              <a:t>STEP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24681" y="2255135"/>
            <a:ext cx="1886931" cy="1886931"/>
            <a:chOff x="2124681" y="2255135"/>
            <a:chExt cx="1886931" cy="1886931"/>
          </a:xfrm>
        </p:grpSpPr>
        <p:sp>
          <p:nvSpPr>
            <p:cNvPr id="149" name="流程图: 接点 148"/>
            <p:cNvSpPr/>
            <p:nvPr/>
          </p:nvSpPr>
          <p:spPr>
            <a:xfrm>
              <a:off x="2124681" y="2255135"/>
              <a:ext cx="1886931" cy="1886931"/>
            </a:xfrm>
            <a:prstGeom prst="flowChartConnector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50" name="弧形 149"/>
            <p:cNvSpPr/>
            <p:nvPr/>
          </p:nvSpPr>
          <p:spPr>
            <a:xfrm>
              <a:off x="2161955" y="2314354"/>
              <a:ext cx="1820092" cy="1820092"/>
            </a:xfrm>
            <a:prstGeom prst="arc">
              <a:avLst>
                <a:gd name="adj1" fmla="val 16200000"/>
                <a:gd name="adj2" fmla="val 20337818"/>
              </a:avLst>
            </a:prstGeom>
            <a:solidFill>
              <a:schemeClr val="bg1"/>
            </a:solidFill>
            <a:ln w="104775">
              <a:solidFill>
                <a:srgbClr val="AF76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2653610" y="2890217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3600" dirty="0">
                  <a:gradFill>
                    <a:gsLst>
                      <a:gs pos="0">
                        <a:srgbClr val="AF76B0"/>
                      </a:gs>
                      <a:gs pos="100000">
                        <a:schemeClr val="accent2"/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28%</a:t>
              </a:r>
              <a:endParaRPr lang="zh-CN" altLang="en-US" sz="3600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65337" y="2255135"/>
            <a:ext cx="1886931" cy="1886931"/>
            <a:chOff x="5165337" y="2255135"/>
            <a:chExt cx="1886931" cy="1886931"/>
          </a:xfrm>
        </p:grpSpPr>
        <p:sp>
          <p:nvSpPr>
            <p:cNvPr id="151" name="流程图: 接点 150"/>
            <p:cNvSpPr/>
            <p:nvPr/>
          </p:nvSpPr>
          <p:spPr>
            <a:xfrm>
              <a:off x="5165337" y="2255135"/>
              <a:ext cx="1886931" cy="1886931"/>
            </a:xfrm>
            <a:prstGeom prst="flowChartConnector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52" name="弧形 151"/>
            <p:cNvSpPr/>
            <p:nvPr/>
          </p:nvSpPr>
          <p:spPr>
            <a:xfrm>
              <a:off x="5202611" y="2303337"/>
              <a:ext cx="1820092" cy="1820092"/>
            </a:xfrm>
            <a:prstGeom prst="arc">
              <a:avLst>
                <a:gd name="adj1" fmla="val 16200000"/>
                <a:gd name="adj2" fmla="val 2556475"/>
              </a:avLst>
            </a:prstGeom>
            <a:solidFill>
              <a:schemeClr val="bg1"/>
            </a:solidFill>
            <a:ln w="104775">
              <a:solidFill>
                <a:srgbClr val="AF76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5694266" y="2875434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3600" dirty="0">
                  <a:gradFill>
                    <a:gsLst>
                      <a:gs pos="0">
                        <a:srgbClr val="AF76B0"/>
                      </a:gs>
                      <a:gs pos="100000">
                        <a:schemeClr val="accent2"/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42%</a:t>
              </a:r>
              <a:endParaRPr lang="zh-CN" altLang="en-US" sz="3600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05993" y="2255135"/>
            <a:ext cx="1886931" cy="1886931"/>
            <a:chOff x="8205993" y="2255135"/>
            <a:chExt cx="1886931" cy="1886931"/>
          </a:xfrm>
        </p:grpSpPr>
        <p:sp>
          <p:nvSpPr>
            <p:cNvPr id="153" name="流程图: 接点 152"/>
            <p:cNvSpPr/>
            <p:nvPr/>
          </p:nvSpPr>
          <p:spPr>
            <a:xfrm>
              <a:off x="8205993" y="2255135"/>
              <a:ext cx="1886931" cy="1886931"/>
            </a:xfrm>
            <a:prstGeom prst="flowChartConnector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54" name="弧形 153"/>
            <p:cNvSpPr/>
            <p:nvPr/>
          </p:nvSpPr>
          <p:spPr>
            <a:xfrm>
              <a:off x="8243267" y="2303337"/>
              <a:ext cx="1820092" cy="1820092"/>
            </a:xfrm>
            <a:prstGeom prst="arc">
              <a:avLst>
                <a:gd name="adj1" fmla="val 16200000"/>
                <a:gd name="adj2" fmla="val 5948128"/>
              </a:avLst>
            </a:prstGeom>
            <a:solidFill>
              <a:schemeClr val="bg1"/>
            </a:solidFill>
            <a:ln w="104775">
              <a:solidFill>
                <a:srgbClr val="AF76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67FECF"/>
                </a:solidFill>
                <a:cs typeface="+mn-ea"/>
                <a:sym typeface="+mn-lt"/>
              </a:endParaRPr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8799085" y="2875434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3600" dirty="0">
                  <a:gradFill>
                    <a:gsLst>
                      <a:gs pos="0">
                        <a:srgbClr val="AF76B0"/>
                      </a:gs>
                      <a:gs pos="100000">
                        <a:schemeClr val="accent2"/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61%</a:t>
              </a:r>
              <a:endParaRPr lang="zh-CN" altLang="en-US" sz="3600" dirty="0">
                <a:gradFill>
                  <a:gsLst>
                    <a:gs pos="0">
                      <a:srgbClr val="AF76B0"/>
                    </a:gs>
                    <a:gs pos="100000">
                      <a:schemeClr val="accent2"/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096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15234C0-50CC-4380-B84A-0F4456A308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500F80A-DCCA-45C5-A31E-C1F78BA589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D1657E4-0392-4CA9-9E71-368217BC83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954" y="2798393"/>
            <a:ext cx="2120755" cy="212075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225392" y="2198948"/>
            <a:ext cx="8085145" cy="3340100"/>
            <a:chOff x="2320926" y="2035175"/>
            <a:chExt cx="8085145" cy="3340100"/>
          </a:xfrm>
        </p:grpSpPr>
        <p:grpSp>
          <p:nvGrpSpPr>
            <p:cNvPr id="7" name="组合 6"/>
            <p:cNvGrpSpPr/>
            <p:nvPr/>
          </p:nvGrpSpPr>
          <p:grpSpPr>
            <a:xfrm rot="20004047">
              <a:off x="2320926" y="2035175"/>
              <a:ext cx="7938065" cy="3340100"/>
              <a:chOff x="2320926" y="2035175"/>
              <a:chExt cx="7938065" cy="3340100"/>
            </a:xfrm>
          </p:grpSpPr>
          <p:sp>
            <p:nvSpPr>
              <p:cNvPr id="5" name="箭头: 左 4"/>
              <p:cNvSpPr/>
              <p:nvPr/>
            </p:nvSpPr>
            <p:spPr>
              <a:xfrm>
                <a:off x="2320926" y="2035175"/>
                <a:ext cx="4632890" cy="1803400"/>
              </a:xfrm>
              <a:custGeom>
                <a:avLst/>
                <a:gdLst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4254500 w 4254500"/>
                  <a:gd name="connsiteY3" fmla="*/ 365125 h 1460500"/>
                  <a:gd name="connsiteX4" fmla="*/ 4254500 w 4254500"/>
                  <a:gd name="connsiteY4" fmla="*/ 1095375 h 1460500"/>
                  <a:gd name="connsiteX5" fmla="*/ 730250 w 4254500"/>
                  <a:gd name="connsiteY5" fmla="*/ 1095375 h 1460500"/>
                  <a:gd name="connsiteX6" fmla="*/ 730250 w 4254500"/>
                  <a:gd name="connsiteY6" fmla="*/ 1460500 h 1460500"/>
                  <a:gd name="connsiteX7" fmla="*/ 0 w 4254500"/>
                  <a:gd name="connsiteY7" fmla="*/ 730250 h 1460500"/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3390900 w 4254500"/>
                  <a:gd name="connsiteY3" fmla="*/ 355600 h 1460500"/>
                  <a:gd name="connsiteX4" fmla="*/ 4254500 w 4254500"/>
                  <a:gd name="connsiteY4" fmla="*/ 365125 h 1460500"/>
                  <a:gd name="connsiteX5" fmla="*/ 4254500 w 4254500"/>
                  <a:gd name="connsiteY5" fmla="*/ 1095375 h 1460500"/>
                  <a:gd name="connsiteX6" fmla="*/ 730250 w 4254500"/>
                  <a:gd name="connsiteY6" fmla="*/ 1095375 h 1460500"/>
                  <a:gd name="connsiteX7" fmla="*/ 730250 w 4254500"/>
                  <a:gd name="connsiteY7" fmla="*/ 1460500 h 1460500"/>
                  <a:gd name="connsiteX8" fmla="*/ 0 w 4254500"/>
                  <a:gd name="connsiteY8" fmla="*/ 730250 h 1460500"/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3390900 w 4254500"/>
                  <a:gd name="connsiteY3" fmla="*/ 355600 h 1460500"/>
                  <a:gd name="connsiteX4" fmla="*/ 4254500 w 4254500"/>
                  <a:gd name="connsiteY4" fmla="*/ 365125 h 1460500"/>
                  <a:gd name="connsiteX5" fmla="*/ 4254500 w 4254500"/>
                  <a:gd name="connsiteY5" fmla="*/ 1095375 h 1460500"/>
                  <a:gd name="connsiteX6" fmla="*/ 3708400 w 4254500"/>
                  <a:gd name="connsiteY6" fmla="*/ 1079500 h 1460500"/>
                  <a:gd name="connsiteX7" fmla="*/ 730250 w 4254500"/>
                  <a:gd name="connsiteY7" fmla="*/ 1095375 h 1460500"/>
                  <a:gd name="connsiteX8" fmla="*/ 730250 w 4254500"/>
                  <a:gd name="connsiteY8" fmla="*/ 1460500 h 1460500"/>
                  <a:gd name="connsiteX9" fmla="*/ 0 w 4254500"/>
                  <a:gd name="connsiteY9" fmla="*/ 730250 h 1460500"/>
                  <a:gd name="connsiteX0" fmla="*/ 0 w 4419600"/>
                  <a:gd name="connsiteY0" fmla="*/ 730250 h 1460500"/>
                  <a:gd name="connsiteX1" fmla="*/ 730250 w 4419600"/>
                  <a:gd name="connsiteY1" fmla="*/ 0 h 1460500"/>
                  <a:gd name="connsiteX2" fmla="*/ 730250 w 4419600"/>
                  <a:gd name="connsiteY2" fmla="*/ 365125 h 1460500"/>
                  <a:gd name="connsiteX3" fmla="*/ 3390900 w 4419600"/>
                  <a:gd name="connsiteY3" fmla="*/ 355600 h 1460500"/>
                  <a:gd name="connsiteX4" fmla="*/ 4254500 w 4419600"/>
                  <a:gd name="connsiteY4" fmla="*/ 365125 h 1460500"/>
                  <a:gd name="connsiteX5" fmla="*/ 4419600 w 4419600"/>
                  <a:gd name="connsiteY5" fmla="*/ 1336675 h 1460500"/>
                  <a:gd name="connsiteX6" fmla="*/ 3708400 w 4419600"/>
                  <a:gd name="connsiteY6" fmla="*/ 1079500 h 1460500"/>
                  <a:gd name="connsiteX7" fmla="*/ 730250 w 4419600"/>
                  <a:gd name="connsiteY7" fmla="*/ 1095375 h 1460500"/>
                  <a:gd name="connsiteX8" fmla="*/ 730250 w 4419600"/>
                  <a:gd name="connsiteY8" fmla="*/ 1460500 h 1460500"/>
                  <a:gd name="connsiteX9" fmla="*/ 0 w 4419600"/>
                  <a:gd name="connsiteY9" fmla="*/ 730250 h 1460500"/>
                  <a:gd name="connsiteX0" fmla="*/ 0 w 4449994"/>
                  <a:gd name="connsiteY0" fmla="*/ 730250 h 1460500"/>
                  <a:gd name="connsiteX1" fmla="*/ 730250 w 4449994"/>
                  <a:gd name="connsiteY1" fmla="*/ 0 h 1460500"/>
                  <a:gd name="connsiteX2" fmla="*/ 730250 w 4449994"/>
                  <a:gd name="connsiteY2" fmla="*/ 365125 h 1460500"/>
                  <a:gd name="connsiteX3" fmla="*/ 3390900 w 4449994"/>
                  <a:gd name="connsiteY3" fmla="*/ 355600 h 1460500"/>
                  <a:gd name="connsiteX4" fmla="*/ 4254500 w 4449994"/>
                  <a:gd name="connsiteY4" fmla="*/ 365125 h 1460500"/>
                  <a:gd name="connsiteX5" fmla="*/ 4419600 w 4449994"/>
                  <a:gd name="connsiteY5" fmla="*/ 1336675 h 1460500"/>
                  <a:gd name="connsiteX6" fmla="*/ 3708400 w 4449994"/>
                  <a:gd name="connsiteY6" fmla="*/ 1079500 h 1460500"/>
                  <a:gd name="connsiteX7" fmla="*/ 730250 w 4449994"/>
                  <a:gd name="connsiteY7" fmla="*/ 1095375 h 1460500"/>
                  <a:gd name="connsiteX8" fmla="*/ 730250 w 4449994"/>
                  <a:gd name="connsiteY8" fmla="*/ 1460500 h 1460500"/>
                  <a:gd name="connsiteX9" fmla="*/ 0 w 4449994"/>
                  <a:gd name="connsiteY9" fmla="*/ 730250 h 1460500"/>
                  <a:gd name="connsiteX0" fmla="*/ 0 w 4449994"/>
                  <a:gd name="connsiteY0" fmla="*/ 730250 h 1460500"/>
                  <a:gd name="connsiteX1" fmla="*/ 730250 w 4449994"/>
                  <a:gd name="connsiteY1" fmla="*/ 0 h 1460500"/>
                  <a:gd name="connsiteX2" fmla="*/ 730250 w 4449994"/>
                  <a:gd name="connsiteY2" fmla="*/ 365125 h 1460500"/>
                  <a:gd name="connsiteX3" fmla="*/ 3390900 w 4449994"/>
                  <a:gd name="connsiteY3" fmla="*/ 355600 h 1460500"/>
                  <a:gd name="connsiteX4" fmla="*/ 4254500 w 4449994"/>
                  <a:gd name="connsiteY4" fmla="*/ 365125 h 1460500"/>
                  <a:gd name="connsiteX5" fmla="*/ 4419600 w 4449994"/>
                  <a:gd name="connsiteY5" fmla="*/ 1336675 h 1460500"/>
                  <a:gd name="connsiteX6" fmla="*/ 3708400 w 4449994"/>
                  <a:gd name="connsiteY6" fmla="*/ 1079500 h 1460500"/>
                  <a:gd name="connsiteX7" fmla="*/ 730250 w 4449994"/>
                  <a:gd name="connsiteY7" fmla="*/ 1095375 h 1460500"/>
                  <a:gd name="connsiteX8" fmla="*/ 730250 w 4449994"/>
                  <a:gd name="connsiteY8" fmla="*/ 1460500 h 1460500"/>
                  <a:gd name="connsiteX9" fmla="*/ 0 w 4449994"/>
                  <a:gd name="connsiteY9" fmla="*/ 730250 h 1460500"/>
                  <a:gd name="connsiteX0" fmla="*/ 0 w 4474633"/>
                  <a:gd name="connsiteY0" fmla="*/ 730250 h 1460500"/>
                  <a:gd name="connsiteX1" fmla="*/ 730250 w 4474633"/>
                  <a:gd name="connsiteY1" fmla="*/ 0 h 1460500"/>
                  <a:gd name="connsiteX2" fmla="*/ 730250 w 4474633"/>
                  <a:gd name="connsiteY2" fmla="*/ 365125 h 1460500"/>
                  <a:gd name="connsiteX3" fmla="*/ 3390900 w 4474633"/>
                  <a:gd name="connsiteY3" fmla="*/ 355600 h 1460500"/>
                  <a:gd name="connsiteX4" fmla="*/ 4254500 w 4474633"/>
                  <a:gd name="connsiteY4" fmla="*/ 365125 h 1460500"/>
                  <a:gd name="connsiteX5" fmla="*/ 4419600 w 4474633"/>
                  <a:gd name="connsiteY5" fmla="*/ 1336675 h 1460500"/>
                  <a:gd name="connsiteX6" fmla="*/ 3708400 w 4474633"/>
                  <a:gd name="connsiteY6" fmla="*/ 1079500 h 1460500"/>
                  <a:gd name="connsiteX7" fmla="*/ 730250 w 4474633"/>
                  <a:gd name="connsiteY7" fmla="*/ 1095375 h 1460500"/>
                  <a:gd name="connsiteX8" fmla="*/ 730250 w 4474633"/>
                  <a:gd name="connsiteY8" fmla="*/ 1460500 h 1460500"/>
                  <a:gd name="connsiteX9" fmla="*/ 0 w 4474633"/>
                  <a:gd name="connsiteY9" fmla="*/ 730250 h 1460500"/>
                  <a:gd name="connsiteX0" fmla="*/ 0 w 4471481"/>
                  <a:gd name="connsiteY0" fmla="*/ 730250 h 1460500"/>
                  <a:gd name="connsiteX1" fmla="*/ 730250 w 4471481"/>
                  <a:gd name="connsiteY1" fmla="*/ 0 h 1460500"/>
                  <a:gd name="connsiteX2" fmla="*/ 730250 w 4471481"/>
                  <a:gd name="connsiteY2" fmla="*/ 365125 h 1460500"/>
                  <a:gd name="connsiteX3" fmla="*/ 3390900 w 4471481"/>
                  <a:gd name="connsiteY3" fmla="*/ 355600 h 1460500"/>
                  <a:gd name="connsiteX4" fmla="*/ 4241800 w 4471481"/>
                  <a:gd name="connsiteY4" fmla="*/ 504825 h 1460500"/>
                  <a:gd name="connsiteX5" fmla="*/ 4419600 w 4471481"/>
                  <a:gd name="connsiteY5" fmla="*/ 1336675 h 1460500"/>
                  <a:gd name="connsiteX6" fmla="*/ 3708400 w 4471481"/>
                  <a:gd name="connsiteY6" fmla="*/ 1079500 h 1460500"/>
                  <a:gd name="connsiteX7" fmla="*/ 730250 w 4471481"/>
                  <a:gd name="connsiteY7" fmla="*/ 1095375 h 1460500"/>
                  <a:gd name="connsiteX8" fmla="*/ 730250 w 4471481"/>
                  <a:gd name="connsiteY8" fmla="*/ 1460500 h 1460500"/>
                  <a:gd name="connsiteX9" fmla="*/ 0 w 4471481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39310"/>
                  <a:gd name="connsiteY0" fmla="*/ 730250 h 1460500"/>
                  <a:gd name="connsiteX1" fmla="*/ 730250 w 4439310"/>
                  <a:gd name="connsiteY1" fmla="*/ 0 h 1460500"/>
                  <a:gd name="connsiteX2" fmla="*/ 730250 w 4439310"/>
                  <a:gd name="connsiteY2" fmla="*/ 365125 h 1460500"/>
                  <a:gd name="connsiteX3" fmla="*/ 3390900 w 4439310"/>
                  <a:gd name="connsiteY3" fmla="*/ 355600 h 1460500"/>
                  <a:gd name="connsiteX4" fmla="*/ 4241800 w 4439310"/>
                  <a:gd name="connsiteY4" fmla="*/ 504825 h 1460500"/>
                  <a:gd name="connsiteX5" fmla="*/ 4419600 w 4439310"/>
                  <a:gd name="connsiteY5" fmla="*/ 1336675 h 1460500"/>
                  <a:gd name="connsiteX6" fmla="*/ 3708400 w 4439310"/>
                  <a:gd name="connsiteY6" fmla="*/ 1079500 h 1460500"/>
                  <a:gd name="connsiteX7" fmla="*/ 730250 w 4439310"/>
                  <a:gd name="connsiteY7" fmla="*/ 1095375 h 1460500"/>
                  <a:gd name="connsiteX8" fmla="*/ 730250 w 4439310"/>
                  <a:gd name="connsiteY8" fmla="*/ 1460500 h 1460500"/>
                  <a:gd name="connsiteX9" fmla="*/ 0 w 4439310"/>
                  <a:gd name="connsiteY9" fmla="*/ 730250 h 1460500"/>
                  <a:gd name="connsiteX0" fmla="*/ 0 w 4439310"/>
                  <a:gd name="connsiteY0" fmla="*/ 730250 h 1460500"/>
                  <a:gd name="connsiteX1" fmla="*/ 730250 w 4439310"/>
                  <a:gd name="connsiteY1" fmla="*/ 0 h 1460500"/>
                  <a:gd name="connsiteX2" fmla="*/ 730250 w 4439310"/>
                  <a:gd name="connsiteY2" fmla="*/ 365125 h 1460500"/>
                  <a:gd name="connsiteX3" fmla="*/ 3390900 w 4439310"/>
                  <a:gd name="connsiteY3" fmla="*/ 355600 h 1460500"/>
                  <a:gd name="connsiteX4" fmla="*/ 4241800 w 4439310"/>
                  <a:gd name="connsiteY4" fmla="*/ 504825 h 1460500"/>
                  <a:gd name="connsiteX5" fmla="*/ 4419600 w 4439310"/>
                  <a:gd name="connsiteY5" fmla="*/ 1336675 h 1460500"/>
                  <a:gd name="connsiteX6" fmla="*/ 3708400 w 4439310"/>
                  <a:gd name="connsiteY6" fmla="*/ 1079500 h 1460500"/>
                  <a:gd name="connsiteX7" fmla="*/ 730250 w 4439310"/>
                  <a:gd name="connsiteY7" fmla="*/ 1095375 h 1460500"/>
                  <a:gd name="connsiteX8" fmla="*/ 730250 w 4439310"/>
                  <a:gd name="connsiteY8" fmla="*/ 1460500 h 1460500"/>
                  <a:gd name="connsiteX9" fmla="*/ 0 w 4439310"/>
                  <a:gd name="connsiteY9" fmla="*/ 730250 h 14605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614721"/>
                  <a:gd name="connsiteY0" fmla="*/ 730250 h 1803400"/>
                  <a:gd name="connsiteX1" fmla="*/ 730250 w 4614721"/>
                  <a:gd name="connsiteY1" fmla="*/ 0 h 1803400"/>
                  <a:gd name="connsiteX2" fmla="*/ 730250 w 4614721"/>
                  <a:gd name="connsiteY2" fmla="*/ 365125 h 1803400"/>
                  <a:gd name="connsiteX3" fmla="*/ 3390900 w 4614721"/>
                  <a:gd name="connsiteY3" fmla="*/ 355600 h 1803400"/>
                  <a:gd name="connsiteX4" fmla="*/ 4241800 w 4614721"/>
                  <a:gd name="connsiteY4" fmla="*/ 504825 h 1803400"/>
                  <a:gd name="connsiteX5" fmla="*/ 4572000 w 4614721"/>
                  <a:gd name="connsiteY5" fmla="*/ 1803400 h 1803400"/>
                  <a:gd name="connsiteX6" fmla="*/ 3708400 w 4614721"/>
                  <a:gd name="connsiteY6" fmla="*/ 1079500 h 1803400"/>
                  <a:gd name="connsiteX7" fmla="*/ 730250 w 4614721"/>
                  <a:gd name="connsiteY7" fmla="*/ 1095375 h 1803400"/>
                  <a:gd name="connsiteX8" fmla="*/ 730250 w 4614721"/>
                  <a:gd name="connsiteY8" fmla="*/ 1460500 h 1803400"/>
                  <a:gd name="connsiteX9" fmla="*/ 0 w 4614721"/>
                  <a:gd name="connsiteY9" fmla="*/ 730250 h 1803400"/>
                  <a:gd name="connsiteX0" fmla="*/ 0 w 4621335"/>
                  <a:gd name="connsiteY0" fmla="*/ 730250 h 1803400"/>
                  <a:gd name="connsiteX1" fmla="*/ 730250 w 4621335"/>
                  <a:gd name="connsiteY1" fmla="*/ 0 h 1803400"/>
                  <a:gd name="connsiteX2" fmla="*/ 730250 w 4621335"/>
                  <a:gd name="connsiteY2" fmla="*/ 365125 h 1803400"/>
                  <a:gd name="connsiteX3" fmla="*/ 3390900 w 4621335"/>
                  <a:gd name="connsiteY3" fmla="*/ 355600 h 1803400"/>
                  <a:gd name="connsiteX4" fmla="*/ 4298950 w 4621335"/>
                  <a:gd name="connsiteY4" fmla="*/ 485775 h 1803400"/>
                  <a:gd name="connsiteX5" fmla="*/ 4572000 w 4621335"/>
                  <a:gd name="connsiteY5" fmla="*/ 1803400 h 1803400"/>
                  <a:gd name="connsiteX6" fmla="*/ 3708400 w 4621335"/>
                  <a:gd name="connsiteY6" fmla="*/ 1079500 h 1803400"/>
                  <a:gd name="connsiteX7" fmla="*/ 730250 w 4621335"/>
                  <a:gd name="connsiteY7" fmla="*/ 1095375 h 1803400"/>
                  <a:gd name="connsiteX8" fmla="*/ 730250 w 4621335"/>
                  <a:gd name="connsiteY8" fmla="*/ 1460500 h 1803400"/>
                  <a:gd name="connsiteX9" fmla="*/ 0 w 4621335"/>
                  <a:gd name="connsiteY9" fmla="*/ 730250 h 1803400"/>
                  <a:gd name="connsiteX0" fmla="*/ 0 w 4621335"/>
                  <a:gd name="connsiteY0" fmla="*/ 730250 h 1803400"/>
                  <a:gd name="connsiteX1" fmla="*/ 730250 w 4621335"/>
                  <a:gd name="connsiteY1" fmla="*/ 0 h 1803400"/>
                  <a:gd name="connsiteX2" fmla="*/ 730250 w 4621335"/>
                  <a:gd name="connsiteY2" fmla="*/ 365125 h 1803400"/>
                  <a:gd name="connsiteX3" fmla="*/ 3390900 w 4621335"/>
                  <a:gd name="connsiteY3" fmla="*/ 355600 h 1803400"/>
                  <a:gd name="connsiteX4" fmla="*/ 4298950 w 4621335"/>
                  <a:gd name="connsiteY4" fmla="*/ 485775 h 1803400"/>
                  <a:gd name="connsiteX5" fmla="*/ 4572000 w 4621335"/>
                  <a:gd name="connsiteY5" fmla="*/ 1803400 h 1803400"/>
                  <a:gd name="connsiteX6" fmla="*/ 3708400 w 4621335"/>
                  <a:gd name="connsiteY6" fmla="*/ 1079500 h 1803400"/>
                  <a:gd name="connsiteX7" fmla="*/ 730250 w 4621335"/>
                  <a:gd name="connsiteY7" fmla="*/ 1095375 h 1803400"/>
                  <a:gd name="connsiteX8" fmla="*/ 730250 w 4621335"/>
                  <a:gd name="connsiteY8" fmla="*/ 1460500 h 1803400"/>
                  <a:gd name="connsiteX9" fmla="*/ 0 w 4621335"/>
                  <a:gd name="connsiteY9" fmla="*/ 730250 h 1803400"/>
                  <a:gd name="connsiteX0" fmla="*/ 0 w 4622503"/>
                  <a:gd name="connsiteY0" fmla="*/ 730250 h 1803400"/>
                  <a:gd name="connsiteX1" fmla="*/ 730250 w 4622503"/>
                  <a:gd name="connsiteY1" fmla="*/ 0 h 1803400"/>
                  <a:gd name="connsiteX2" fmla="*/ 730250 w 4622503"/>
                  <a:gd name="connsiteY2" fmla="*/ 365125 h 1803400"/>
                  <a:gd name="connsiteX3" fmla="*/ 3390900 w 4622503"/>
                  <a:gd name="connsiteY3" fmla="*/ 355600 h 1803400"/>
                  <a:gd name="connsiteX4" fmla="*/ 4298950 w 4622503"/>
                  <a:gd name="connsiteY4" fmla="*/ 485775 h 1803400"/>
                  <a:gd name="connsiteX5" fmla="*/ 4572000 w 4622503"/>
                  <a:gd name="connsiteY5" fmla="*/ 1803400 h 1803400"/>
                  <a:gd name="connsiteX6" fmla="*/ 3708400 w 4622503"/>
                  <a:gd name="connsiteY6" fmla="*/ 1079500 h 1803400"/>
                  <a:gd name="connsiteX7" fmla="*/ 730250 w 4622503"/>
                  <a:gd name="connsiteY7" fmla="*/ 1095375 h 1803400"/>
                  <a:gd name="connsiteX8" fmla="*/ 730250 w 4622503"/>
                  <a:gd name="connsiteY8" fmla="*/ 1460500 h 1803400"/>
                  <a:gd name="connsiteX9" fmla="*/ 0 w 4622503"/>
                  <a:gd name="connsiteY9" fmla="*/ 730250 h 1803400"/>
                  <a:gd name="connsiteX0" fmla="*/ 0 w 4635356"/>
                  <a:gd name="connsiteY0" fmla="*/ 730250 h 1803400"/>
                  <a:gd name="connsiteX1" fmla="*/ 730250 w 4635356"/>
                  <a:gd name="connsiteY1" fmla="*/ 0 h 1803400"/>
                  <a:gd name="connsiteX2" fmla="*/ 730250 w 4635356"/>
                  <a:gd name="connsiteY2" fmla="*/ 365125 h 1803400"/>
                  <a:gd name="connsiteX3" fmla="*/ 3390900 w 4635356"/>
                  <a:gd name="connsiteY3" fmla="*/ 355600 h 1803400"/>
                  <a:gd name="connsiteX4" fmla="*/ 4375150 w 4635356"/>
                  <a:gd name="connsiteY4" fmla="*/ 514350 h 1803400"/>
                  <a:gd name="connsiteX5" fmla="*/ 4572000 w 4635356"/>
                  <a:gd name="connsiteY5" fmla="*/ 1803400 h 1803400"/>
                  <a:gd name="connsiteX6" fmla="*/ 3708400 w 4635356"/>
                  <a:gd name="connsiteY6" fmla="*/ 1079500 h 1803400"/>
                  <a:gd name="connsiteX7" fmla="*/ 730250 w 4635356"/>
                  <a:gd name="connsiteY7" fmla="*/ 1095375 h 1803400"/>
                  <a:gd name="connsiteX8" fmla="*/ 730250 w 4635356"/>
                  <a:gd name="connsiteY8" fmla="*/ 1460500 h 1803400"/>
                  <a:gd name="connsiteX9" fmla="*/ 0 w 4635356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32890"/>
                  <a:gd name="connsiteY0" fmla="*/ 730250 h 1803400"/>
                  <a:gd name="connsiteX1" fmla="*/ 730250 w 4632890"/>
                  <a:gd name="connsiteY1" fmla="*/ 0 h 1803400"/>
                  <a:gd name="connsiteX2" fmla="*/ 730250 w 4632890"/>
                  <a:gd name="connsiteY2" fmla="*/ 365125 h 1803400"/>
                  <a:gd name="connsiteX3" fmla="*/ 3390900 w 4632890"/>
                  <a:gd name="connsiteY3" fmla="*/ 355600 h 1803400"/>
                  <a:gd name="connsiteX4" fmla="*/ 4413250 w 4632890"/>
                  <a:gd name="connsiteY4" fmla="*/ 685800 h 1803400"/>
                  <a:gd name="connsiteX5" fmla="*/ 4572000 w 4632890"/>
                  <a:gd name="connsiteY5" fmla="*/ 1803400 h 1803400"/>
                  <a:gd name="connsiteX6" fmla="*/ 3708400 w 4632890"/>
                  <a:gd name="connsiteY6" fmla="*/ 1079500 h 1803400"/>
                  <a:gd name="connsiteX7" fmla="*/ 730250 w 4632890"/>
                  <a:gd name="connsiteY7" fmla="*/ 1095375 h 1803400"/>
                  <a:gd name="connsiteX8" fmla="*/ 730250 w 4632890"/>
                  <a:gd name="connsiteY8" fmla="*/ 1460500 h 1803400"/>
                  <a:gd name="connsiteX9" fmla="*/ 0 w 4632890"/>
                  <a:gd name="connsiteY9" fmla="*/ 730250 h 1803400"/>
                  <a:gd name="connsiteX0" fmla="*/ 0 w 4632890"/>
                  <a:gd name="connsiteY0" fmla="*/ 730250 h 1803400"/>
                  <a:gd name="connsiteX1" fmla="*/ 730250 w 4632890"/>
                  <a:gd name="connsiteY1" fmla="*/ 0 h 1803400"/>
                  <a:gd name="connsiteX2" fmla="*/ 730250 w 4632890"/>
                  <a:gd name="connsiteY2" fmla="*/ 365125 h 1803400"/>
                  <a:gd name="connsiteX3" fmla="*/ 3390900 w 4632890"/>
                  <a:gd name="connsiteY3" fmla="*/ 355600 h 1803400"/>
                  <a:gd name="connsiteX4" fmla="*/ 4413250 w 4632890"/>
                  <a:gd name="connsiteY4" fmla="*/ 685800 h 1803400"/>
                  <a:gd name="connsiteX5" fmla="*/ 4572000 w 4632890"/>
                  <a:gd name="connsiteY5" fmla="*/ 1803400 h 1803400"/>
                  <a:gd name="connsiteX6" fmla="*/ 3708400 w 4632890"/>
                  <a:gd name="connsiteY6" fmla="*/ 1079500 h 1803400"/>
                  <a:gd name="connsiteX7" fmla="*/ 730250 w 4632890"/>
                  <a:gd name="connsiteY7" fmla="*/ 1095375 h 1803400"/>
                  <a:gd name="connsiteX8" fmla="*/ 730250 w 4632890"/>
                  <a:gd name="connsiteY8" fmla="*/ 1460500 h 1803400"/>
                  <a:gd name="connsiteX9" fmla="*/ 0 w 4632890"/>
                  <a:gd name="connsiteY9" fmla="*/ 730250 h 18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32890" h="1803400">
                    <a:moveTo>
                      <a:pt x="0" y="730250"/>
                    </a:moveTo>
                    <a:lnTo>
                      <a:pt x="730250" y="0"/>
                    </a:lnTo>
                    <a:lnTo>
                      <a:pt x="730250" y="365125"/>
                    </a:lnTo>
                    <a:lnTo>
                      <a:pt x="3390900" y="355600"/>
                    </a:lnTo>
                    <a:cubicBezTo>
                      <a:pt x="3842173" y="344382"/>
                      <a:pt x="4226772" y="443653"/>
                      <a:pt x="4413250" y="685800"/>
                    </a:cubicBezTo>
                    <a:cubicBezTo>
                      <a:pt x="4562898" y="864870"/>
                      <a:pt x="4723342" y="1130300"/>
                      <a:pt x="4572000" y="1803400"/>
                    </a:cubicBezTo>
                    <a:cubicBezTo>
                      <a:pt x="4559300" y="1157817"/>
                      <a:pt x="4152900" y="1032933"/>
                      <a:pt x="3708400" y="1079500"/>
                    </a:cubicBezTo>
                    <a:lnTo>
                      <a:pt x="730250" y="1095375"/>
                    </a:lnTo>
                    <a:lnTo>
                      <a:pt x="730250" y="1460500"/>
                    </a:lnTo>
                    <a:lnTo>
                      <a:pt x="0" y="730250"/>
                    </a:lnTo>
                    <a:close/>
                  </a:path>
                </a:pathLst>
              </a:custGeom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流程图: 接点 5"/>
              <p:cNvSpPr/>
              <p:nvPr/>
            </p:nvSpPr>
            <p:spPr>
              <a:xfrm>
                <a:off x="5667375" y="3086100"/>
                <a:ext cx="1238250" cy="1238250"/>
              </a:xfrm>
              <a:prstGeom prst="flowChartConnector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箭头: 左 4"/>
              <p:cNvSpPr/>
              <p:nvPr/>
            </p:nvSpPr>
            <p:spPr>
              <a:xfrm flipH="1" flipV="1">
                <a:off x="5626101" y="3571875"/>
                <a:ext cx="4632890" cy="1803400"/>
              </a:xfrm>
              <a:custGeom>
                <a:avLst/>
                <a:gdLst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4254500 w 4254500"/>
                  <a:gd name="connsiteY3" fmla="*/ 365125 h 1460500"/>
                  <a:gd name="connsiteX4" fmla="*/ 4254500 w 4254500"/>
                  <a:gd name="connsiteY4" fmla="*/ 1095375 h 1460500"/>
                  <a:gd name="connsiteX5" fmla="*/ 730250 w 4254500"/>
                  <a:gd name="connsiteY5" fmla="*/ 1095375 h 1460500"/>
                  <a:gd name="connsiteX6" fmla="*/ 730250 w 4254500"/>
                  <a:gd name="connsiteY6" fmla="*/ 1460500 h 1460500"/>
                  <a:gd name="connsiteX7" fmla="*/ 0 w 4254500"/>
                  <a:gd name="connsiteY7" fmla="*/ 730250 h 1460500"/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3390900 w 4254500"/>
                  <a:gd name="connsiteY3" fmla="*/ 355600 h 1460500"/>
                  <a:gd name="connsiteX4" fmla="*/ 4254500 w 4254500"/>
                  <a:gd name="connsiteY4" fmla="*/ 365125 h 1460500"/>
                  <a:gd name="connsiteX5" fmla="*/ 4254500 w 4254500"/>
                  <a:gd name="connsiteY5" fmla="*/ 1095375 h 1460500"/>
                  <a:gd name="connsiteX6" fmla="*/ 730250 w 4254500"/>
                  <a:gd name="connsiteY6" fmla="*/ 1095375 h 1460500"/>
                  <a:gd name="connsiteX7" fmla="*/ 730250 w 4254500"/>
                  <a:gd name="connsiteY7" fmla="*/ 1460500 h 1460500"/>
                  <a:gd name="connsiteX8" fmla="*/ 0 w 4254500"/>
                  <a:gd name="connsiteY8" fmla="*/ 730250 h 1460500"/>
                  <a:gd name="connsiteX0" fmla="*/ 0 w 4254500"/>
                  <a:gd name="connsiteY0" fmla="*/ 730250 h 1460500"/>
                  <a:gd name="connsiteX1" fmla="*/ 730250 w 4254500"/>
                  <a:gd name="connsiteY1" fmla="*/ 0 h 1460500"/>
                  <a:gd name="connsiteX2" fmla="*/ 730250 w 4254500"/>
                  <a:gd name="connsiteY2" fmla="*/ 365125 h 1460500"/>
                  <a:gd name="connsiteX3" fmla="*/ 3390900 w 4254500"/>
                  <a:gd name="connsiteY3" fmla="*/ 355600 h 1460500"/>
                  <a:gd name="connsiteX4" fmla="*/ 4254500 w 4254500"/>
                  <a:gd name="connsiteY4" fmla="*/ 365125 h 1460500"/>
                  <a:gd name="connsiteX5" fmla="*/ 4254500 w 4254500"/>
                  <a:gd name="connsiteY5" fmla="*/ 1095375 h 1460500"/>
                  <a:gd name="connsiteX6" fmla="*/ 3708400 w 4254500"/>
                  <a:gd name="connsiteY6" fmla="*/ 1079500 h 1460500"/>
                  <a:gd name="connsiteX7" fmla="*/ 730250 w 4254500"/>
                  <a:gd name="connsiteY7" fmla="*/ 1095375 h 1460500"/>
                  <a:gd name="connsiteX8" fmla="*/ 730250 w 4254500"/>
                  <a:gd name="connsiteY8" fmla="*/ 1460500 h 1460500"/>
                  <a:gd name="connsiteX9" fmla="*/ 0 w 4254500"/>
                  <a:gd name="connsiteY9" fmla="*/ 730250 h 1460500"/>
                  <a:gd name="connsiteX0" fmla="*/ 0 w 4419600"/>
                  <a:gd name="connsiteY0" fmla="*/ 730250 h 1460500"/>
                  <a:gd name="connsiteX1" fmla="*/ 730250 w 4419600"/>
                  <a:gd name="connsiteY1" fmla="*/ 0 h 1460500"/>
                  <a:gd name="connsiteX2" fmla="*/ 730250 w 4419600"/>
                  <a:gd name="connsiteY2" fmla="*/ 365125 h 1460500"/>
                  <a:gd name="connsiteX3" fmla="*/ 3390900 w 4419600"/>
                  <a:gd name="connsiteY3" fmla="*/ 355600 h 1460500"/>
                  <a:gd name="connsiteX4" fmla="*/ 4254500 w 4419600"/>
                  <a:gd name="connsiteY4" fmla="*/ 365125 h 1460500"/>
                  <a:gd name="connsiteX5" fmla="*/ 4419600 w 4419600"/>
                  <a:gd name="connsiteY5" fmla="*/ 1336675 h 1460500"/>
                  <a:gd name="connsiteX6" fmla="*/ 3708400 w 4419600"/>
                  <a:gd name="connsiteY6" fmla="*/ 1079500 h 1460500"/>
                  <a:gd name="connsiteX7" fmla="*/ 730250 w 4419600"/>
                  <a:gd name="connsiteY7" fmla="*/ 1095375 h 1460500"/>
                  <a:gd name="connsiteX8" fmla="*/ 730250 w 4419600"/>
                  <a:gd name="connsiteY8" fmla="*/ 1460500 h 1460500"/>
                  <a:gd name="connsiteX9" fmla="*/ 0 w 4419600"/>
                  <a:gd name="connsiteY9" fmla="*/ 730250 h 1460500"/>
                  <a:gd name="connsiteX0" fmla="*/ 0 w 4449994"/>
                  <a:gd name="connsiteY0" fmla="*/ 730250 h 1460500"/>
                  <a:gd name="connsiteX1" fmla="*/ 730250 w 4449994"/>
                  <a:gd name="connsiteY1" fmla="*/ 0 h 1460500"/>
                  <a:gd name="connsiteX2" fmla="*/ 730250 w 4449994"/>
                  <a:gd name="connsiteY2" fmla="*/ 365125 h 1460500"/>
                  <a:gd name="connsiteX3" fmla="*/ 3390900 w 4449994"/>
                  <a:gd name="connsiteY3" fmla="*/ 355600 h 1460500"/>
                  <a:gd name="connsiteX4" fmla="*/ 4254500 w 4449994"/>
                  <a:gd name="connsiteY4" fmla="*/ 365125 h 1460500"/>
                  <a:gd name="connsiteX5" fmla="*/ 4419600 w 4449994"/>
                  <a:gd name="connsiteY5" fmla="*/ 1336675 h 1460500"/>
                  <a:gd name="connsiteX6" fmla="*/ 3708400 w 4449994"/>
                  <a:gd name="connsiteY6" fmla="*/ 1079500 h 1460500"/>
                  <a:gd name="connsiteX7" fmla="*/ 730250 w 4449994"/>
                  <a:gd name="connsiteY7" fmla="*/ 1095375 h 1460500"/>
                  <a:gd name="connsiteX8" fmla="*/ 730250 w 4449994"/>
                  <a:gd name="connsiteY8" fmla="*/ 1460500 h 1460500"/>
                  <a:gd name="connsiteX9" fmla="*/ 0 w 4449994"/>
                  <a:gd name="connsiteY9" fmla="*/ 730250 h 1460500"/>
                  <a:gd name="connsiteX0" fmla="*/ 0 w 4449994"/>
                  <a:gd name="connsiteY0" fmla="*/ 730250 h 1460500"/>
                  <a:gd name="connsiteX1" fmla="*/ 730250 w 4449994"/>
                  <a:gd name="connsiteY1" fmla="*/ 0 h 1460500"/>
                  <a:gd name="connsiteX2" fmla="*/ 730250 w 4449994"/>
                  <a:gd name="connsiteY2" fmla="*/ 365125 h 1460500"/>
                  <a:gd name="connsiteX3" fmla="*/ 3390900 w 4449994"/>
                  <a:gd name="connsiteY3" fmla="*/ 355600 h 1460500"/>
                  <a:gd name="connsiteX4" fmla="*/ 4254500 w 4449994"/>
                  <a:gd name="connsiteY4" fmla="*/ 365125 h 1460500"/>
                  <a:gd name="connsiteX5" fmla="*/ 4419600 w 4449994"/>
                  <a:gd name="connsiteY5" fmla="*/ 1336675 h 1460500"/>
                  <a:gd name="connsiteX6" fmla="*/ 3708400 w 4449994"/>
                  <a:gd name="connsiteY6" fmla="*/ 1079500 h 1460500"/>
                  <a:gd name="connsiteX7" fmla="*/ 730250 w 4449994"/>
                  <a:gd name="connsiteY7" fmla="*/ 1095375 h 1460500"/>
                  <a:gd name="connsiteX8" fmla="*/ 730250 w 4449994"/>
                  <a:gd name="connsiteY8" fmla="*/ 1460500 h 1460500"/>
                  <a:gd name="connsiteX9" fmla="*/ 0 w 4449994"/>
                  <a:gd name="connsiteY9" fmla="*/ 730250 h 1460500"/>
                  <a:gd name="connsiteX0" fmla="*/ 0 w 4474633"/>
                  <a:gd name="connsiteY0" fmla="*/ 730250 h 1460500"/>
                  <a:gd name="connsiteX1" fmla="*/ 730250 w 4474633"/>
                  <a:gd name="connsiteY1" fmla="*/ 0 h 1460500"/>
                  <a:gd name="connsiteX2" fmla="*/ 730250 w 4474633"/>
                  <a:gd name="connsiteY2" fmla="*/ 365125 h 1460500"/>
                  <a:gd name="connsiteX3" fmla="*/ 3390900 w 4474633"/>
                  <a:gd name="connsiteY3" fmla="*/ 355600 h 1460500"/>
                  <a:gd name="connsiteX4" fmla="*/ 4254500 w 4474633"/>
                  <a:gd name="connsiteY4" fmla="*/ 365125 h 1460500"/>
                  <a:gd name="connsiteX5" fmla="*/ 4419600 w 4474633"/>
                  <a:gd name="connsiteY5" fmla="*/ 1336675 h 1460500"/>
                  <a:gd name="connsiteX6" fmla="*/ 3708400 w 4474633"/>
                  <a:gd name="connsiteY6" fmla="*/ 1079500 h 1460500"/>
                  <a:gd name="connsiteX7" fmla="*/ 730250 w 4474633"/>
                  <a:gd name="connsiteY7" fmla="*/ 1095375 h 1460500"/>
                  <a:gd name="connsiteX8" fmla="*/ 730250 w 4474633"/>
                  <a:gd name="connsiteY8" fmla="*/ 1460500 h 1460500"/>
                  <a:gd name="connsiteX9" fmla="*/ 0 w 4474633"/>
                  <a:gd name="connsiteY9" fmla="*/ 730250 h 1460500"/>
                  <a:gd name="connsiteX0" fmla="*/ 0 w 4471481"/>
                  <a:gd name="connsiteY0" fmla="*/ 730250 h 1460500"/>
                  <a:gd name="connsiteX1" fmla="*/ 730250 w 4471481"/>
                  <a:gd name="connsiteY1" fmla="*/ 0 h 1460500"/>
                  <a:gd name="connsiteX2" fmla="*/ 730250 w 4471481"/>
                  <a:gd name="connsiteY2" fmla="*/ 365125 h 1460500"/>
                  <a:gd name="connsiteX3" fmla="*/ 3390900 w 4471481"/>
                  <a:gd name="connsiteY3" fmla="*/ 355600 h 1460500"/>
                  <a:gd name="connsiteX4" fmla="*/ 4241800 w 4471481"/>
                  <a:gd name="connsiteY4" fmla="*/ 504825 h 1460500"/>
                  <a:gd name="connsiteX5" fmla="*/ 4419600 w 4471481"/>
                  <a:gd name="connsiteY5" fmla="*/ 1336675 h 1460500"/>
                  <a:gd name="connsiteX6" fmla="*/ 3708400 w 4471481"/>
                  <a:gd name="connsiteY6" fmla="*/ 1079500 h 1460500"/>
                  <a:gd name="connsiteX7" fmla="*/ 730250 w 4471481"/>
                  <a:gd name="connsiteY7" fmla="*/ 1095375 h 1460500"/>
                  <a:gd name="connsiteX8" fmla="*/ 730250 w 4471481"/>
                  <a:gd name="connsiteY8" fmla="*/ 1460500 h 1460500"/>
                  <a:gd name="connsiteX9" fmla="*/ 0 w 4471481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43347"/>
                  <a:gd name="connsiteY0" fmla="*/ 730250 h 1460500"/>
                  <a:gd name="connsiteX1" fmla="*/ 730250 w 4443347"/>
                  <a:gd name="connsiteY1" fmla="*/ 0 h 1460500"/>
                  <a:gd name="connsiteX2" fmla="*/ 730250 w 4443347"/>
                  <a:gd name="connsiteY2" fmla="*/ 365125 h 1460500"/>
                  <a:gd name="connsiteX3" fmla="*/ 3390900 w 4443347"/>
                  <a:gd name="connsiteY3" fmla="*/ 355600 h 1460500"/>
                  <a:gd name="connsiteX4" fmla="*/ 4241800 w 4443347"/>
                  <a:gd name="connsiteY4" fmla="*/ 504825 h 1460500"/>
                  <a:gd name="connsiteX5" fmla="*/ 4419600 w 4443347"/>
                  <a:gd name="connsiteY5" fmla="*/ 1336675 h 1460500"/>
                  <a:gd name="connsiteX6" fmla="*/ 3708400 w 4443347"/>
                  <a:gd name="connsiteY6" fmla="*/ 1079500 h 1460500"/>
                  <a:gd name="connsiteX7" fmla="*/ 730250 w 4443347"/>
                  <a:gd name="connsiteY7" fmla="*/ 1095375 h 1460500"/>
                  <a:gd name="connsiteX8" fmla="*/ 730250 w 4443347"/>
                  <a:gd name="connsiteY8" fmla="*/ 1460500 h 1460500"/>
                  <a:gd name="connsiteX9" fmla="*/ 0 w 4443347"/>
                  <a:gd name="connsiteY9" fmla="*/ 730250 h 1460500"/>
                  <a:gd name="connsiteX0" fmla="*/ 0 w 4439310"/>
                  <a:gd name="connsiteY0" fmla="*/ 730250 h 1460500"/>
                  <a:gd name="connsiteX1" fmla="*/ 730250 w 4439310"/>
                  <a:gd name="connsiteY1" fmla="*/ 0 h 1460500"/>
                  <a:gd name="connsiteX2" fmla="*/ 730250 w 4439310"/>
                  <a:gd name="connsiteY2" fmla="*/ 365125 h 1460500"/>
                  <a:gd name="connsiteX3" fmla="*/ 3390900 w 4439310"/>
                  <a:gd name="connsiteY3" fmla="*/ 355600 h 1460500"/>
                  <a:gd name="connsiteX4" fmla="*/ 4241800 w 4439310"/>
                  <a:gd name="connsiteY4" fmla="*/ 504825 h 1460500"/>
                  <a:gd name="connsiteX5" fmla="*/ 4419600 w 4439310"/>
                  <a:gd name="connsiteY5" fmla="*/ 1336675 h 1460500"/>
                  <a:gd name="connsiteX6" fmla="*/ 3708400 w 4439310"/>
                  <a:gd name="connsiteY6" fmla="*/ 1079500 h 1460500"/>
                  <a:gd name="connsiteX7" fmla="*/ 730250 w 4439310"/>
                  <a:gd name="connsiteY7" fmla="*/ 1095375 h 1460500"/>
                  <a:gd name="connsiteX8" fmla="*/ 730250 w 4439310"/>
                  <a:gd name="connsiteY8" fmla="*/ 1460500 h 1460500"/>
                  <a:gd name="connsiteX9" fmla="*/ 0 w 4439310"/>
                  <a:gd name="connsiteY9" fmla="*/ 730250 h 1460500"/>
                  <a:gd name="connsiteX0" fmla="*/ 0 w 4439310"/>
                  <a:gd name="connsiteY0" fmla="*/ 730250 h 1460500"/>
                  <a:gd name="connsiteX1" fmla="*/ 730250 w 4439310"/>
                  <a:gd name="connsiteY1" fmla="*/ 0 h 1460500"/>
                  <a:gd name="connsiteX2" fmla="*/ 730250 w 4439310"/>
                  <a:gd name="connsiteY2" fmla="*/ 365125 h 1460500"/>
                  <a:gd name="connsiteX3" fmla="*/ 3390900 w 4439310"/>
                  <a:gd name="connsiteY3" fmla="*/ 355600 h 1460500"/>
                  <a:gd name="connsiteX4" fmla="*/ 4241800 w 4439310"/>
                  <a:gd name="connsiteY4" fmla="*/ 504825 h 1460500"/>
                  <a:gd name="connsiteX5" fmla="*/ 4419600 w 4439310"/>
                  <a:gd name="connsiteY5" fmla="*/ 1336675 h 1460500"/>
                  <a:gd name="connsiteX6" fmla="*/ 3708400 w 4439310"/>
                  <a:gd name="connsiteY6" fmla="*/ 1079500 h 1460500"/>
                  <a:gd name="connsiteX7" fmla="*/ 730250 w 4439310"/>
                  <a:gd name="connsiteY7" fmla="*/ 1095375 h 1460500"/>
                  <a:gd name="connsiteX8" fmla="*/ 730250 w 4439310"/>
                  <a:gd name="connsiteY8" fmla="*/ 1460500 h 1460500"/>
                  <a:gd name="connsiteX9" fmla="*/ 0 w 4439310"/>
                  <a:gd name="connsiteY9" fmla="*/ 730250 h 14605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579439"/>
                  <a:gd name="connsiteY0" fmla="*/ 730250 h 1803400"/>
                  <a:gd name="connsiteX1" fmla="*/ 730250 w 4579439"/>
                  <a:gd name="connsiteY1" fmla="*/ 0 h 1803400"/>
                  <a:gd name="connsiteX2" fmla="*/ 730250 w 4579439"/>
                  <a:gd name="connsiteY2" fmla="*/ 365125 h 1803400"/>
                  <a:gd name="connsiteX3" fmla="*/ 3390900 w 4579439"/>
                  <a:gd name="connsiteY3" fmla="*/ 355600 h 1803400"/>
                  <a:gd name="connsiteX4" fmla="*/ 4241800 w 4579439"/>
                  <a:gd name="connsiteY4" fmla="*/ 504825 h 1803400"/>
                  <a:gd name="connsiteX5" fmla="*/ 4572000 w 4579439"/>
                  <a:gd name="connsiteY5" fmla="*/ 1803400 h 1803400"/>
                  <a:gd name="connsiteX6" fmla="*/ 3708400 w 4579439"/>
                  <a:gd name="connsiteY6" fmla="*/ 1079500 h 1803400"/>
                  <a:gd name="connsiteX7" fmla="*/ 730250 w 4579439"/>
                  <a:gd name="connsiteY7" fmla="*/ 1095375 h 1803400"/>
                  <a:gd name="connsiteX8" fmla="*/ 730250 w 4579439"/>
                  <a:gd name="connsiteY8" fmla="*/ 1460500 h 1803400"/>
                  <a:gd name="connsiteX9" fmla="*/ 0 w 4579439"/>
                  <a:gd name="connsiteY9" fmla="*/ 730250 h 1803400"/>
                  <a:gd name="connsiteX0" fmla="*/ 0 w 4614721"/>
                  <a:gd name="connsiteY0" fmla="*/ 730250 h 1803400"/>
                  <a:gd name="connsiteX1" fmla="*/ 730250 w 4614721"/>
                  <a:gd name="connsiteY1" fmla="*/ 0 h 1803400"/>
                  <a:gd name="connsiteX2" fmla="*/ 730250 w 4614721"/>
                  <a:gd name="connsiteY2" fmla="*/ 365125 h 1803400"/>
                  <a:gd name="connsiteX3" fmla="*/ 3390900 w 4614721"/>
                  <a:gd name="connsiteY3" fmla="*/ 355600 h 1803400"/>
                  <a:gd name="connsiteX4" fmla="*/ 4241800 w 4614721"/>
                  <a:gd name="connsiteY4" fmla="*/ 504825 h 1803400"/>
                  <a:gd name="connsiteX5" fmla="*/ 4572000 w 4614721"/>
                  <a:gd name="connsiteY5" fmla="*/ 1803400 h 1803400"/>
                  <a:gd name="connsiteX6" fmla="*/ 3708400 w 4614721"/>
                  <a:gd name="connsiteY6" fmla="*/ 1079500 h 1803400"/>
                  <a:gd name="connsiteX7" fmla="*/ 730250 w 4614721"/>
                  <a:gd name="connsiteY7" fmla="*/ 1095375 h 1803400"/>
                  <a:gd name="connsiteX8" fmla="*/ 730250 w 4614721"/>
                  <a:gd name="connsiteY8" fmla="*/ 1460500 h 1803400"/>
                  <a:gd name="connsiteX9" fmla="*/ 0 w 4614721"/>
                  <a:gd name="connsiteY9" fmla="*/ 730250 h 1803400"/>
                  <a:gd name="connsiteX0" fmla="*/ 0 w 4621335"/>
                  <a:gd name="connsiteY0" fmla="*/ 730250 h 1803400"/>
                  <a:gd name="connsiteX1" fmla="*/ 730250 w 4621335"/>
                  <a:gd name="connsiteY1" fmla="*/ 0 h 1803400"/>
                  <a:gd name="connsiteX2" fmla="*/ 730250 w 4621335"/>
                  <a:gd name="connsiteY2" fmla="*/ 365125 h 1803400"/>
                  <a:gd name="connsiteX3" fmla="*/ 3390900 w 4621335"/>
                  <a:gd name="connsiteY3" fmla="*/ 355600 h 1803400"/>
                  <a:gd name="connsiteX4" fmla="*/ 4298950 w 4621335"/>
                  <a:gd name="connsiteY4" fmla="*/ 485775 h 1803400"/>
                  <a:gd name="connsiteX5" fmla="*/ 4572000 w 4621335"/>
                  <a:gd name="connsiteY5" fmla="*/ 1803400 h 1803400"/>
                  <a:gd name="connsiteX6" fmla="*/ 3708400 w 4621335"/>
                  <a:gd name="connsiteY6" fmla="*/ 1079500 h 1803400"/>
                  <a:gd name="connsiteX7" fmla="*/ 730250 w 4621335"/>
                  <a:gd name="connsiteY7" fmla="*/ 1095375 h 1803400"/>
                  <a:gd name="connsiteX8" fmla="*/ 730250 w 4621335"/>
                  <a:gd name="connsiteY8" fmla="*/ 1460500 h 1803400"/>
                  <a:gd name="connsiteX9" fmla="*/ 0 w 4621335"/>
                  <a:gd name="connsiteY9" fmla="*/ 730250 h 1803400"/>
                  <a:gd name="connsiteX0" fmla="*/ 0 w 4621335"/>
                  <a:gd name="connsiteY0" fmla="*/ 730250 h 1803400"/>
                  <a:gd name="connsiteX1" fmla="*/ 730250 w 4621335"/>
                  <a:gd name="connsiteY1" fmla="*/ 0 h 1803400"/>
                  <a:gd name="connsiteX2" fmla="*/ 730250 w 4621335"/>
                  <a:gd name="connsiteY2" fmla="*/ 365125 h 1803400"/>
                  <a:gd name="connsiteX3" fmla="*/ 3390900 w 4621335"/>
                  <a:gd name="connsiteY3" fmla="*/ 355600 h 1803400"/>
                  <a:gd name="connsiteX4" fmla="*/ 4298950 w 4621335"/>
                  <a:gd name="connsiteY4" fmla="*/ 485775 h 1803400"/>
                  <a:gd name="connsiteX5" fmla="*/ 4572000 w 4621335"/>
                  <a:gd name="connsiteY5" fmla="*/ 1803400 h 1803400"/>
                  <a:gd name="connsiteX6" fmla="*/ 3708400 w 4621335"/>
                  <a:gd name="connsiteY6" fmla="*/ 1079500 h 1803400"/>
                  <a:gd name="connsiteX7" fmla="*/ 730250 w 4621335"/>
                  <a:gd name="connsiteY7" fmla="*/ 1095375 h 1803400"/>
                  <a:gd name="connsiteX8" fmla="*/ 730250 w 4621335"/>
                  <a:gd name="connsiteY8" fmla="*/ 1460500 h 1803400"/>
                  <a:gd name="connsiteX9" fmla="*/ 0 w 4621335"/>
                  <a:gd name="connsiteY9" fmla="*/ 730250 h 1803400"/>
                  <a:gd name="connsiteX0" fmla="*/ 0 w 4622503"/>
                  <a:gd name="connsiteY0" fmla="*/ 730250 h 1803400"/>
                  <a:gd name="connsiteX1" fmla="*/ 730250 w 4622503"/>
                  <a:gd name="connsiteY1" fmla="*/ 0 h 1803400"/>
                  <a:gd name="connsiteX2" fmla="*/ 730250 w 4622503"/>
                  <a:gd name="connsiteY2" fmla="*/ 365125 h 1803400"/>
                  <a:gd name="connsiteX3" fmla="*/ 3390900 w 4622503"/>
                  <a:gd name="connsiteY3" fmla="*/ 355600 h 1803400"/>
                  <a:gd name="connsiteX4" fmla="*/ 4298950 w 4622503"/>
                  <a:gd name="connsiteY4" fmla="*/ 485775 h 1803400"/>
                  <a:gd name="connsiteX5" fmla="*/ 4572000 w 4622503"/>
                  <a:gd name="connsiteY5" fmla="*/ 1803400 h 1803400"/>
                  <a:gd name="connsiteX6" fmla="*/ 3708400 w 4622503"/>
                  <a:gd name="connsiteY6" fmla="*/ 1079500 h 1803400"/>
                  <a:gd name="connsiteX7" fmla="*/ 730250 w 4622503"/>
                  <a:gd name="connsiteY7" fmla="*/ 1095375 h 1803400"/>
                  <a:gd name="connsiteX8" fmla="*/ 730250 w 4622503"/>
                  <a:gd name="connsiteY8" fmla="*/ 1460500 h 1803400"/>
                  <a:gd name="connsiteX9" fmla="*/ 0 w 4622503"/>
                  <a:gd name="connsiteY9" fmla="*/ 730250 h 1803400"/>
                  <a:gd name="connsiteX0" fmla="*/ 0 w 4635356"/>
                  <a:gd name="connsiteY0" fmla="*/ 730250 h 1803400"/>
                  <a:gd name="connsiteX1" fmla="*/ 730250 w 4635356"/>
                  <a:gd name="connsiteY1" fmla="*/ 0 h 1803400"/>
                  <a:gd name="connsiteX2" fmla="*/ 730250 w 4635356"/>
                  <a:gd name="connsiteY2" fmla="*/ 365125 h 1803400"/>
                  <a:gd name="connsiteX3" fmla="*/ 3390900 w 4635356"/>
                  <a:gd name="connsiteY3" fmla="*/ 355600 h 1803400"/>
                  <a:gd name="connsiteX4" fmla="*/ 4375150 w 4635356"/>
                  <a:gd name="connsiteY4" fmla="*/ 514350 h 1803400"/>
                  <a:gd name="connsiteX5" fmla="*/ 4572000 w 4635356"/>
                  <a:gd name="connsiteY5" fmla="*/ 1803400 h 1803400"/>
                  <a:gd name="connsiteX6" fmla="*/ 3708400 w 4635356"/>
                  <a:gd name="connsiteY6" fmla="*/ 1079500 h 1803400"/>
                  <a:gd name="connsiteX7" fmla="*/ 730250 w 4635356"/>
                  <a:gd name="connsiteY7" fmla="*/ 1095375 h 1803400"/>
                  <a:gd name="connsiteX8" fmla="*/ 730250 w 4635356"/>
                  <a:gd name="connsiteY8" fmla="*/ 1460500 h 1803400"/>
                  <a:gd name="connsiteX9" fmla="*/ 0 w 4635356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31640"/>
                  <a:gd name="connsiteY0" fmla="*/ 730250 h 1803400"/>
                  <a:gd name="connsiteX1" fmla="*/ 730250 w 4631640"/>
                  <a:gd name="connsiteY1" fmla="*/ 0 h 1803400"/>
                  <a:gd name="connsiteX2" fmla="*/ 730250 w 4631640"/>
                  <a:gd name="connsiteY2" fmla="*/ 365125 h 1803400"/>
                  <a:gd name="connsiteX3" fmla="*/ 3390900 w 4631640"/>
                  <a:gd name="connsiteY3" fmla="*/ 355600 h 1803400"/>
                  <a:gd name="connsiteX4" fmla="*/ 4356100 w 4631640"/>
                  <a:gd name="connsiteY4" fmla="*/ 590550 h 1803400"/>
                  <a:gd name="connsiteX5" fmla="*/ 4572000 w 4631640"/>
                  <a:gd name="connsiteY5" fmla="*/ 1803400 h 1803400"/>
                  <a:gd name="connsiteX6" fmla="*/ 3708400 w 4631640"/>
                  <a:gd name="connsiteY6" fmla="*/ 1079500 h 1803400"/>
                  <a:gd name="connsiteX7" fmla="*/ 730250 w 4631640"/>
                  <a:gd name="connsiteY7" fmla="*/ 1095375 h 1803400"/>
                  <a:gd name="connsiteX8" fmla="*/ 730250 w 4631640"/>
                  <a:gd name="connsiteY8" fmla="*/ 1460500 h 1803400"/>
                  <a:gd name="connsiteX9" fmla="*/ 0 w 463164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44070"/>
                  <a:gd name="connsiteY0" fmla="*/ 730250 h 1803400"/>
                  <a:gd name="connsiteX1" fmla="*/ 730250 w 4644070"/>
                  <a:gd name="connsiteY1" fmla="*/ 0 h 1803400"/>
                  <a:gd name="connsiteX2" fmla="*/ 730250 w 4644070"/>
                  <a:gd name="connsiteY2" fmla="*/ 365125 h 1803400"/>
                  <a:gd name="connsiteX3" fmla="*/ 3390900 w 4644070"/>
                  <a:gd name="connsiteY3" fmla="*/ 355600 h 1803400"/>
                  <a:gd name="connsiteX4" fmla="*/ 4413250 w 4644070"/>
                  <a:gd name="connsiteY4" fmla="*/ 685800 h 1803400"/>
                  <a:gd name="connsiteX5" fmla="*/ 4572000 w 4644070"/>
                  <a:gd name="connsiteY5" fmla="*/ 1803400 h 1803400"/>
                  <a:gd name="connsiteX6" fmla="*/ 3708400 w 4644070"/>
                  <a:gd name="connsiteY6" fmla="*/ 1079500 h 1803400"/>
                  <a:gd name="connsiteX7" fmla="*/ 730250 w 4644070"/>
                  <a:gd name="connsiteY7" fmla="*/ 1095375 h 1803400"/>
                  <a:gd name="connsiteX8" fmla="*/ 730250 w 4644070"/>
                  <a:gd name="connsiteY8" fmla="*/ 1460500 h 1803400"/>
                  <a:gd name="connsiteX9" fmla="*/ 0 w 4644070"/>
                  <a:gd name="connsiteY9" fmla="*/ 730250 h 1803400"/>
                  <a:gd name="connsiteX0" fmla="*/ 0 w 4632890"/>
                  <a:gd name="connsiteY0" fmla="*/ 730250 h 1803400"/>
                  <a:gd name="connsiteX1" fmla="*/ 730250 w 4632890"/>
                  <a:gd name="connsiteY1" fmla="*/ 0 h 1803400"/>
                  <a:gd name="connsiteX2" fmla="*/ 730250 w 4632890"/>
                  <a:gd name="connsiteY2" fmla="*/ 365125 h 1803400"/>
                  <a:gd name="connsiteX3" fmla="*/ 3390900 w 4632890"/>
                  <a:gd name="connsiteY3" fmla="*/ 355600 h 1803400"/>
                  <a:gd name="connsiteX4" fmla="*/ 4413250 w 4632890"/>
                  <a:gd name="connsiteY4" fmla="*/ 685800 h 1803400"/>
                  <a:gd name="connsiteX5" fmla="*/ 4572000 w 4632890"/>
                  <a:gd name="connsiteY5" fmla="*/ 1803400 h 1803400"/>
                  <a:gd name="connsiteX6" fmla="*/ 3708400 w 4632890"/>
                  <a:gd name="connsiteY6" fmla="*/ 1079500 h 1803400"/>
                  <a:gd name="connsiteX7" fmla="*/ 730250 w 4632890"/>
                  <a:gd name="connsiteY7" fmla="*/ 1095375 h 1803400"/>
                  <a:gd name="connsiteX8" fmla="*/ 730250 w 4632890"/>
                  <a:gd name="connsiteY8" fmla="*/ 1460500 h 1803400"/>
                  <a:gd name="connsiteX9" fmla="*/ 0 w 4632890"/>
                  <a:gd name="connsiteY9" fmla="*/ 730250 h 1803400"/>
                  <a:gd name="connsiteX0" fmla="*/ 0 w 4632890"/>
                  <a:gd name="connsiteY0" fmla="*/ 730250 h 1803400"/>
                  <a:gd name="connsiteX1" fmla="*/ 730250 w 4632890"/>
                  <a:gd name="connsiteY1" fmla="*/ 0 h 1803400"/>
                  <a:gd name="connsiteX2" fmla="*/ 730250 w 4632890"/>
                  <a:gd name="connsiteY2" fmla="*/ 365125 h 1803400"/>
                  <a:gd name="connsiteX3" fmla="*/ 3390900 w 4632890"/>
                  <a:gd name="connsiteY3" fmla="*/ 355600 h 1803400"/>
                  <a:gd name="connsiteX4" fmla="*/ 4413250 w 4632890"/>
                  <a:gd name="connsiteY4" fmla="*/ 685800 h 1803400"/>
                  <a:gd name="connsiteX5" fmla="*/ 4572000 w 4632890"/>
                  <a:gd name="connsiteY5" fmla="*/ 1803400 h 1803400"/>
                  <a:gd name="connsiteX6" fmla="*/ 3708400 w 4632890"/>
                  <a:gd name="connsiteY6" fmla="*/ 1079500 h 1803400"/>
                  <a:gd name="connsiteX7" fmla="*/ 730250 w 4632890"/>
                  <a:gd name="connsiteY7" fmla="*/ 1095375 h 1803400"/>
                  <a:gd name="connsiteX8" fmla="*/ 730250 w 4632890"/>
                  <a:gd name="connsiteY8" fmla="*/ 1460500 h 1803400"/>
                  <a:gd name="connsiteX9" fmla="*/ 0 w 4632890"/>
                  <a:gd name="connsiteY9" fmla="*/ 730250 h 18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32890" h="1803400">
                    <a:moveTo>
                      <a:pt x="0" y="730250"/>
                    </a:moveTo>
                    <a:lnTo>
                      <a:pt x="730250" y="0"/>
                    </a:lnTo>
                    <a:lnTo>
                      <a:pt x="730250" y="365125"/>
                    </a:lnTo>
                    <a:lnTo>
                      <a:pt x="3390900" y="355600"/>
                    </a:lnTo>
                    <a:cubicBezTo>
                      <a:pt x="3842173" y="344382"/>
                      <a:pt x="4226772" y="443653"/>
                      <a:pt x="4413250" y="685800"/>
                    </a:cubicBezTo>
                    <a:cubicBezTo>
                      <a:pt x="4562898" y="864870"/>
                      <a:pt x="4723342" y="1130300"/>
                      <a:pt x="4572000" y="1803400"/>
                    </a:cubicBezTo>
                    <a:cubicBezTo>
                      <a:pt x="4559300" y="1157817"/>
                      <a:pt x="4152900" y="1032933"/>
                      <a:pt x="3708400" y="1079500"/>
                    </a:cubicBezTo>
                    <a:lnTo>
                      <a:pt x="730250" y="1095375"/>
                    </a:lnTo>
                    <a:lnTo>
                      <a:pt x="730250" y="1460500"/>
                    </a:lnTo>
                    <a:lnTo>
                      <a:pt x="0" y="730250"/>
                    </a:lnTo>
                    <a:close/>
                  </a:path>
                </a:pathLst>
              </a:custGeom>
              <a:gradFill>
                <a:gsLst>
                  <a:gs pos="0">
                    <a:srgbClr val="AF76B0"/>
                  </a:gs>
                  <a:gs pos="100000">
                    <a:schemeClr val="accent2"/>
                  </a:gs>
                </a:gsLst>
                <a:path path="circle">
                  <a:fillToRect l="100000" b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409371" y="2391459"/>
              <a:ext cx="1973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301350" y="2100827"/>
              <a:ext cx="1081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432128" y="4456274"/>
              <a:ext cx="1973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32128" y="4165642"/>
              <a:ext cx="10819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 rot="20046647">
              <a:off x="3526311" y="3490445"/>
              <a:ext cx="14653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STAGE HERE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 rot="20046647">
              <a:off x="7492683" y="3630125"/>
              <a:ext cx="1336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altLang="zh-CN" b="1" dirty="0">
                  <a:sym typeface="+mn-lt"/>
                </a:rPr>
                <a:t>STAGE HERE</a:t>
              </a:r>
              <a:endParaRPr lang="zh-CN" altLang="en-US" b="1" dirty="0"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850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G视频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5G Communication Template，Freepptbackgrounds.net">
  <a:themeElements>
    <a:clrScheme name="自定义 5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FBAE5"/>
      </a:accent1>
      <a:accent2>
        <a:srgbClr val="34D4D8"/>
      </a:accent2>
      <a:accent3>
        <a:srgbClr val="CB63E7"/>
      </a:accent3>
      <a:accent4>
        <a:srgbClr val="34D4D8"/>
      </a:accent4>
      <a:accent5>
        <a:srgbClr val="3FBAE5"/>
      </a:accent5>
      <a:accent6>
        <a:srgbClr val="34D4D8"/>
      </a:accent6>
      <a:hlink>
        <a:srgbClr val="FFFFFF"/>
      </a:hlink>
      <a:folHlink>
        <a:srgbClr val="59595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1084</Words>
  <Application>Microsoft Office PowerPoint</Application>
  <PresentationFormat>Geniş ekran</PresentationFormat>
  <Paragraphs>181</Paragraphs>
  <Slides>24</Slides>
  <Notes>24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30" baseType="lpstr">
      <vt:lpstr>宋体</vt:lpstr>
      <vt:lpstr>Arial</vt:lpstr>
      <vt:lpstr>Calibri</vt:lpstr>
      <vt:lpstr>Calibri Light</vt:lpstr>
      <vt:lpstr>等线</vt:lpstr>
      <vt:lpstr>5G Communication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Communication Template</dc:title>
  <dc:subject>Powerpoint Template</dc:subject>
  <dc:creator>Freepptbackgrounds.net</dc:creator>
  <cp:keywords>5G Communication Template</cp:keywords>
  <dc:description>5G Communication Template_x000d_
www.freepptbackgrounds.net</dc:description>
  <cp:lastModifiedBy>oğuzhan karakaya</cp:lastModifiedBy>
  <cp:revision>65</cp:revision>
  <dcterms:created xsi:type="dcterms:W3CDTF">2018-11-09T05:58:58Z</dcterms:created>
  <dcterms:modified xsi:type="dcterms:W3CDTF">2020-05-20T15:25:47Z</dcterms:modified>
</cp:coreProperties>
</file>